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0_0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comments/modernComment_110_0.xml" ContentType="application/vnd.ms-powerpoint.comments+xml"/>
  <Override PartName="/ppt/notesSlides/notesSlide9.xml" ContentType="application/vnd.openxmlformats-officedocument.presentationml.notesSlide+xml"/>
  <Override PartName="/ppt/comments/modernComment_11C_E40BAE2.xml" ContentType="application/vnd.ms-powerpoint.comments+xml"/>
  <Override PartName="/ppt/notesSlides/notesSlide10.xml" ContentType="application/vnd.openxmlformats-officedocument.presentationml.notesSlide+xml"/>
  <Override PartName="/ppt/comments/modernComment_11F_8C55CE8D.xml" ContentType="application/vnd.ms-powerpoint.comment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9" r:id="rId4"/>
  </p:sldMasterIdLst>
  <p:notesMasterIdLst>
    <p:notesMasterId r:id="rId19"/>
  </p:notesMasterIdLst>
  <p:sldIdLst>
    <p:sldId id="256" r:id="rId5"/>
    <p:sldId id="283" r:id="rId6"/>
    <p:sldId id="257" r:id="rId7"/>
    <p:sldId id="266" r:id="rId8"/>
    <p:sldId id="285" r:id="rId9"/>
    <p:sldId id="291" r:id="rId10"/>
    <p:sldId id="292" r:id="rId11"/>
    <p:sldId id="272" r:id="rId12"/>
    <p:sldId id="284" r:id="rId13"/>
    <p:sldId id="287" r:id="rId14"/>
    <p:sldId id="293" r:id="rId15"/>
    <p:sldId id="288" r:id="rId16"/>
    <p:sldId id="289" r:id="rId17"/>
    <p:sldId id="29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BC757E6-5548-ED2B-355B-7D6FF7E5F782}" name="Porter Bischoff" initials="PB" userId="S::10768192@uvu.edu::211c0322-1963-4fef-8b99-98415570204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222D73-8DF0-453C-BE60-C0881EF7AA4E}" v="8" dt="2023-02-17T17:50:53.0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orter Bischoff" userId="211c0322-1963-4fef-8b99-98415570204b" providerId="ADAL" clId="{346F9CEA-7F21-4BC5-87BE-7F9E662CAE27}"/>
    <pc:docChg chg="undo custSel addSld delSld modSld">
      <pc:chgData name="Porter Bischoff" userId="211c0322-1963-4fef-8b99-98415570204b" providerId="ADAL" clId="{346F9CEA-7F21-4BC5-87BE-7F9E662CAE27}" dt="2023-02-11T06:07:05.485" v="434" actId="13926"/>
      <pc:docMkLst>
        <pc:docMk/>
      </pc:docMkLst>
      <pc:sldChg chg="addCm">
        <pc:chgData name="Porter Bischoff" userId="211c0322-1963-4fef-8b99-98415570204b" providerId="ADAL" clId="{346F9CEA-7F21-4BC5-87BE-7F9E662CAE27}" dt="2023-02-06T06:04:12.676" v="0"/>
        <pc:sldMkLst>
          <pc:docMk/>
          <pc:sldMk cId="0" sldId="256"/>
        </pc:sldMkLst>
      </pc:sldChg>
      <pc:sldChg chg="addCm">
        <pc:chgData name="Porter Bischoff" userId="211c0322-1963-4fef-8b99-98415570204b" providerId="ADAL" clId="{346F9CEA-7F21-4BC5-87BE-7F9E662CAE27}" dt="2023-02-06T06:05:13.995" v="1"/>
        <pc:sldMkLst>
          <pc:docMk/>
          <pc:sldMk cId="0" sldId="272"/>
        </pc:sldMkLst>
      </pc:sldChg>
      <pc:sldChg chg="addCm">
        <pc:chgData name="Porter Bischoff" userId="211c0322-1963-4fef-8b99-98415570204b" providerId="ADAL" clId="{346F9CEA-7F21-4BC5-87BE-7F9E662CAE27}" dt="2023-02-06T06:05:43.859" v="2"/>
        <pc:sldMkLst>
          <pc:docMk/>
          <pc:sldMk cId="239123170" sldId="284"/>
        </pc:sldMkLst>
      </pc:sldChg>
      <pc:sldChg chg="addSp delSp modSp mod">
        <pc:chgData name="Porter Bischoff" userId="211c0322-1963-4fef-8b99-98415570204b" providerId="ADAL" clId="{346F9CEA-7F21-4BC5-87BE-7F9E662CAE27}" dt="2023-02-11T05:57:13.376" v="353"/>
        <pc:sldMkLst>
          <pc:docMk/>
          <pc:sldMk cId="808947915" sldId="285"/>
        </pc:sldMkLst>
        <pc:graphicFrameChg chg="add mod">
          <ac:chgData name="Porter Bischoff" userId="211c0322-1963-4fef-8b99-98415570204b" providerId="ADAL" clId="{346F9CEA-7F21-4BC5-87BE-7F9E662CAE27}" dt="2023-02-11T05:40:11.940" v="119"/>
          <ac:graphicFrameMkLst>
            <pc:docMk/>
            <pc:sldMk cId="808947915" sldId="285"/>
            <ac:graphicFrameMk id="2" creationId="{7D118D21-9139-406F-A2C6-C6E4ACF4ABD8}"/>
          </ac:graphicFrameMkLst>
        </pc:graphicFrameChg>
        <pc:graphicFrameChg chg="add mod">
          <ac:chgData name="Porter Bischoff" userId="211c0322-1963-4fef-8b99-98415570204b" providerId="ADAL" clId="{346F9CEA-7F21-4BC5-87BE-7F9E662CAE27}" dt="2023-02-11T05:57:13.376" v="353"/>
          <ac:graphicFrameMkLst>
            <pc:docMk/>
            <pc:sldMk cId="808947915" sldId="285"/>
            <ac:graphicFrameMk id="3" creationId="{D9A9D931-5E87-4820-92C7-72016694739A}"/>
          </ac:graphicFrameMkLst>
        </pc:graphicFrameChg>
        <pc:graphicFrameChg chg="add mod">
          <ac:chgData name="Porter Bischoff" userId="211c0322-1963-4fef-8b99-98415570204b" providerId="ADAL" clId="{346F9CEA-7F21-4BC5-87BE-7F9E662CAE27}" dt="2023-02-11T05:41:15.226" v="139"/>
          <ac:graphicFrameMkLst>
            <pc:docMk/>
            <pc:sldMk cId="808947915" sldId="285"/>
            <ac:graphicFrameMk id="4" creationId="{800942CE-24B5-4069-AFB0-7E6F504DB950}"/>
          </ac:graphicFrameMkLst>
        </pc:graphicFrameChg>
        <pc:graphicFrameChg chg="add mod">
          <ac:chgData name="Porter Bischoff" userId="211c0322-1963-4fef-8b99-98415570204b" providerId="ADAL" clId="{346F9CEA-7F21-4BC5-87BE-7F9E662CAE27}" dt="2023-02-11T05:52:44.676" v="290" actId="1076"/>
          <ac:graphicFrameMkLst>
            <pc:docMk/>
            <pc:sldMk cId="808947915" sldId="285"/>
            <ac:graphicFrameMk id="5" creationId="{800942CE-24B5-4069-AFB0-7E6F504DB950}"/>
          </ac:graphicFrameMkLst>
        </pc:graphicFrameChg>
        <pc:graphicFrameChg chg="add del">
          <ac:chgData name="Porter Bischoff" userId="211c0322-1963-4fef-8b99-98415570204b" providerId="ADAL" clId="{346F9CEA-7F21-4BC5-87BE-7F9E662CAE27}" dt="2023-02-11T05:40:14.860" v="121" actId="478"/>
          <ac:graphicFrameMkLst>
            <pc:docMk/>
            <pc:sldMk cId="808947915" sldId="285"/>
            <ac:graphicFrameMk id="6" creationId="{82E0768B-CDC4-4E7E-AF8E-C058EF0A2085}"/>
          </ac:graphicFrameMkLst>
        </pc:graphicFrameChg>
        <pc:graphicFrameChg chg="del">
          <ac:chgData name="Porter Bischoff" userId="211c0322-1963-4fef-8b99-98415570204b" providerId="ADAL" clId="{346F9CEA-7F21-4BC5-87BE-7F9E662CAE27}" dt="2023-02-11T05:40:39.700" v="127" actId="478"/>
          <ac:graphicFrameMkLst>
            <pc:docMk/>
            <pc:sldMk cId="808947915" sldId="285"/>
            <ac:graphicFrameMk id="7" creationId="{B017CCFC-D250-4071-8D7A-BEFF5189F48F}"/>
          </ac:graphicFrameMkLst>
        </pc:graphicFrameChg>
        <pc:graphicFrameChg chg="del">
          <ac:chgData name="Porter Bischoff" userId="211c0322-1963-4fef-8b99-98415570204b" providerId="ADAL" clId="{346F9CEA-7F21-4BC5-87BE-7F9E662CAE27}" dt="2023-02-11T05:40:37.918" v="126" actId="478"/>
          <ac:graphicFrameMkLst>
            <pc:docMk/>
            <pc:sldMk cId="808947915" sldId="285"/>
            <ac:graphicFrameMk id="8" creationId="{A9E5829A-5A23-4767-8C28-120B1A6B21B2}"/>
          </ac:graphicFrameMkLst>
        </pc:graphicFrameChg>
        <pc:graphicFrameChg chg="del">
          <ac:chgData name="Porter Bischoff" userId="211c0322-1963-4fef-8b99-98415570204b" providerId="ADAL" clId="{346F9CEA-7F21-4BC5-87BE-7F9E662CAE27}" dt="2023-02-11T05:40:41.709" v="128" actId="478"/>
          <ac:graphicFrameMkLst>
            <pc:docMk/>
            <pc:sldMk cId="808947915" sldId="285"/>
            <ac:graphicFrameMk id="9" creationId="{95E3528F-C5F8-4FB6-A488-7B4497FAD1F2}"/>
          </ac:graphicFrameMkLst>
        </pc:graphicFrameChg>
        <pc:graphicFrameChg chg="add del mod">
          <ac:chgData name="Porter Bischoff" userId="211c0322-1963-4fef-8b99-98415570204b" providerId="ADAL" clId="{346F9CEA-7F21-4BC5-87BE-7F9E662CAE27}" dt="2023-02-11T05:52:22.248" v="288" actId="478"/>
          <ac:graphicFrameMkLst>
            <pc:docMk/>
            <pc:sldMk cId="808947915" sldId="285"/>
            <ac:graphicFrameMk id="10" creationId="{54B3EDA2-6E2A-4FE1-9CC4-E471E634F067}"/>
          </ac:graphicFrameMkLst>
        </pc:graphicFrameChg>
        <pc:graphicFrameChg chg="add mod">
          <ac:chgData name="Porter Bischoff" userId="211c0322-1963-4fef-8b99-98415570204b" providerId="ADAL" clId="{346F9CEA-7F21-4BC5-87BE-7F9E662CAE27}" dt="2023-02-11T05:57:06.289" v="352"/>
          <ac:graphicFrameMkLst>
            <pc:docMk/>
            <pc:sldMk cId="808947915" sldId="285"/>
            <ac:graphicFrameMk id="11" creationId="{48C0B642-ED66-49BC-A447-AFF091A9102C}"/>
          </ac:graphicFrameMkLst>
        </pc:graphicFrameChg>
      </pc:sldChg>
      <pc:sldChg chg="del">
        <pc:chgData name="Porter Bischoff" userId="211c0322-1963-4fef-8b99-98415570204b" providerId="ADAL" clId="{346F9CEA-7F21-4BC5-87BE-7F9E662CAE27}" dt="2023-02-11T05:45:31.170" v="210" actId="47"/>
        <pc:sldMkLst>
          <pc:docMk/>
          <pc:sldMk cId="3634307395" sldId="286"/>
        </pc:sldMkLst>
      </pc:sldChg>
      <pc:sldChg chg="addSp modSp mod addCm">
        <pc:chgData name="Porter Bischoff" userId="211c0322-1963-4fef-8b99-98415570204b" providerId="ADAL" clId="{346F9CEA-7F21-4BC5-87BE-7F9E662CAE27}" dt="2023-02-06T06:08:05.771" v="98"/>
        <pc:sldMkLst>
          <pc:docMk/>
          <pc:sldMk cId="2354433677" sldId="287"/>
        </pc:sldMkLst>
        <pc:spChg chg="add mod">
          <ac:chgData name="Porter Bischoff" userId="211c0322-1963-4fef-8b99-98415570204b" providerId="ADAL" clId="{346F9CEA-7F21-4BC5-87BE-7F9E662CAE27}" dt="2023-02-06T06:07:29.553" v="97" actId="1076"/>
          <ac:spMkLst>
            <pc:docMk/>
            <pc:sldMk cId="2354433677" sldId="287"/>
            <ac:spMk id="2" creationId="{9FA58401-96C1-4371-D77B-B2169E5AD7D2}"/>
          </ac:spMkLst>
        </pc:spChg>
      </pc:sldChg>
      <pc:sldChg chg="addSp delSp modSp del mod">
        <pc:chgData name="Porter Bischoff" userId="211c0322-1963-4fef-8b99-98415570204b" providerId="ADAL" clId="{346F9CEA-7F21-4BC5-87BE-7F9E662CAE27}" dt="2023-02-11T05:55:15.267" v="319" actId="47"/>
        <pc:sldMkLst>
          <pc:docMk/>
          <pc:sldMk cId="695013566" sldId="290"/>
        </pc:sldMkLst>
        <pc:graphicFrameChg chg="add del mod">
          <ac:chgData name="Porter Bischoff" userId="211c0322-1963-4fef-8b99-98415570204b" providerId="ADAL" clId="{346F9CEA-7F21-4BC5-87BE-7F9E662CAE27}" dt="2023-02-11T05:54:27.791" v="312" actId="21"/>
          <ac:graphicFrameMkLst>
            <pc:docMk/>
            <pc:sldMk cId="695013566" sldId="290"/>
            <ac:graphicFrameMk id="2" creationId="{843E68E0-005D-4FB1-8B77-842CACC6AFB3}"/>
          </ac:graphicFrameMkLst>
        </pc:graphicFrameChg>
        <pc:graphicFrameChg chg="del">
          <ac:chgData name="Porter Bischoff" userId="211c0322-1963-4fef-8b99-98415570204b" providerId="ADAL" clId="{346F9CEA-7F21-4BC5-87BE-7F9E662CAE27}" dt="2023-02-11T05:45:52.481" v="211" actId="478"/>
          <ac:graphicFrameMkLst>
            <pc:docMk/>
            <pc:sldMk cId="695013566" sldId="290"/>
            <ac:graphicFrameMk id="3" creationId="{D9A9D931-5E87-4820-92C7-72016694739A}"/>
          </ac:graphicFrameMkLst>
        </pc:graphicFrameChg>
        <pc:graphicFrameChg chg="add del mod">
          <ac:chgData name="Porter Bischoff" userId="211c0322-1963-4fef-8b99-98415570204b" providerId="ADAL" clId="{346F9CEA-7F21-4BC5-87BE-7F9E662CAE27}" dt="2023-02-11T05:54:57.257" v="316" actId="21"/>
          <ac:graphicFrameMkLst>
            <pc:docMk/>
            <pc:sldMk cId="695013566" sldId="290"/>
            <ac:graphicFrameMk id="4" creationId="{6ADD89A7-192A-4036-BD5F-397C47C5A413}"/>
          </ac:graphicFrameMkLst>
        </pc:graphicFrameChg>
        <pc:graphicFrameChg chg="del">
          <ac:chgData name="Porter Bischoff" userId="211c0322-1963-4fef-8b99-98415570204b" providerId="ADAL" clId="{346F9CEA-7F21-4BC5-87BE-7F9E662CAE27}" dt="2023-02-11T05:46:58.722" v="234" actId="478"/>
          <ac:graphicFrameMkLst>
            <pc:docMk/>
            <pc:sldMk cId="695013566" sldId="290"/>
            <ac:graphicFrameMk id="5" creationId="{800942CE-24B5-4069-AFB0-7E6F504DB950}"/>
          </ac:graphicFrameMkLst>
        </pc:graphicFrameChg>
        <pc:graphicFrameChg chg="del">
          <ac:chgData name="Porter Bischoff" userId="211c0322-1963-4fef-8b99-98415570204b" providerId="ADAL" clId="{346F9CEA-7F21-4BC5-87BE-7F9E662CAE27}" dt="2023-02-11T05:48:09.012" v="257" actId="478"/>
          <ac:graphicFrameMkLst>
            <pc:docMk/>
            <pc:sldMk cId="695013566" sldId="290"/>
            <ac:graphicFrameMk id="10" creationId="{54B3EDA2-6E2A-4FE1-9CC4-E471E634F067}"/>
          </ac:graphicFrameMkLst>
        </pc:graphicFrameChg>
      </pc:sldChg>
      <pc:sldChg chg="addSp delSp modSp add mod">
        <pc:chgData name="Porter Bischoff" userId="211c0322-1963-4fef-8b99-98415570204b" providerId="ADAL" clId="{346F9CEA-7F21-4BC5-87BE-7F9E662CAE27}" dt="2023-02-11T05:55:09.571" v="318" actId="1076"/>
        <pc:sldMkLst>
          <pc:docMk/>
          <pc:sldMk cId="467349530" sldId="291"/>
        </pc:sldMkLst>
        <pc:graphicFrameChg chg="add mod">
          <ac:chgData name="Porter Bischoff" userId="211c0322-1963-4fef-8b99-98415570204b" providerId="ADAL" clId="{346F9CEA-7F21-4BC5-87BE-7F9E662CAE27}" dt="2023-02-11T05:54:17.425" v="310" actId="403"/>
          <ac:graphicFrameMkLst>
            <pc:docMk/>
            <pc:sldMk cId="467349530" sldId="291"/>
            <ac:graphicFrameMk id="2" creationId="{54B3EDA2-6E2A-4FE1-9CC4-E471E634F067}"/>
          </ac:graphicFrameMkLst>
        </pc:graphicFrameChg>
        <pc:graphicFrameChg chg="del">
          <ac:chgData name="Porter Bischoff" userId="211c0322-1963-4fef-8b99-98415570204b" providerId="ADAL" clId="{346F9CEA-7F21-4BC5-87BE-7F9E662CAE27}" dt="2023-02-11T05:54:23.502" v="311" actId="478"/>
          <ac:graphicFrameMkLst>
            <pc:docMk/>
            <pc:sldMk cId="467349530" sldId="291"/>
            <ac:graphicFrameMk id="3" creationId="{D9A9D931-5E87-4820-92C7-72016694739A}"/>
          </ac:graphicFrameMkLst>
        </pc:graphicFrameChg>
        <pc:graphicFrameChg chg="del">
          <ac:chgData name="Porter Bischoff" userId="211c0322-1963-4fef-8b99-98415570204b" providerId="ADAL" clId="{346F9CEA-7F21-4BC5-87BE-7F9E662CAE27}" dt="2023-02-11T05:54:50.186" v="315" actId="478"/>
          <ac:graphicFrameMkLst>
            <pc:docMk/>
            <pc:sldMk cId="467349530" sldId="291"/>
            <ac:graphicFrameMk id="5" creationId="{800942CE-24B5-4069-AFB0-7E6F504DB950}"/>
          </ac:graphicFrameMkLst>
        </pc:graphicFrameChg>
        <pc:graphicFrameChg chg="del">
          <ac:chgData name="Porter Bischoff" userId="211c0322-1963-4fef-8b99-98415570204b" providerId="ADAL" clId="{346F9CEA-7F21-4BC5-87BE-7F9E662CAE27}" dt="2023-02-11T05:53:22.809" v="294" actId="478"/>
          <ac:graphicFrameMkLst>
            <pc:docMk/>
            <pc:sldMk cId="467349530" sldId="291"/>
            <ac:graphicFrameMk id="11" creationId="{48C0B642-ED66-49BC-A447-AFF091A9102C}"/>
          </ac:graphicFrameMkLst>
        </pc:graphicFrameChg>
        <pc:picChg chg="add mod">
          <ac:chgData name="Porter Bischoff" userId="211c0322-1963-4fef-8b99-98415570204b" providerId="ADAL" clId="{346F9CEA-7F21-4BC5-87BE-7F9E662CAE27}" dt="2023-02-11T05:54:45.370" v="314" actId="1076"/>
          <ac:picMkLst>
            <pc:docMk/>
            <pc:sldMk cId="467349530" sldId="291"/>
            <ac:picMk id="4" creationId="{C8AB923C-334E-5874-9644-F89C78D6C953}"/>
          </ac:picMkLst>
        </pc:picChg>
        <pc:picChg chg="add mod">
          <ac:chgData name="Porter Bischoff" userId="211c0322-1963-4fef-8b99-98415570204b" providerId="ADAL" clId="{346F9CEA-7F21-4BC5-87BE-7F9E662CAE27}" dt="2023-02-11T05:55:09.571" v="318" actId="1076"/>
          <ac:picMkLst>
            <pc:docMk/>
            <pc:sldMk cId="467349530" sldId="291"/>
            <ac:picMk id="6" creationId="{77CA1E94-FD06-7563-C8A7-7AD7670F0169}"/>
          </ac:picMkLst>
        </pc:picChg>
      </pc:sldChg>
      <pc:sldChg chg="new del">
        <pc:chgData name="Porter Bischoff" userId="211c0322-1963-4fef-8b99-98415570204b" providerId="ADAL" clId="{346F9CEA-7F21-4BC5-87BE-7F9E662CAE27}" dt="2023-02-11T05:52:56.569" v="292" actId="680"/>
        <pc:sldMkLst>
          <pc:docMk/>
          <pc:sldMk cId="1441245295" sldId="291"/>
        </pc:sldMkLst>
      </pc:sldChg>
      <pc:sldChg chg="addSp delSp modSp mod">
        <pc:chgData name="Porter Bischoff" userId="211c0322-1963-4fef-8b99-98415570204b" providerId="ADAL" clId="{346F9CEA-7F21-4BC5-87BE-7F9E662CAE27}" dt="2023-02-11T06:01:08.425" v="414" actId="13822"/>
        <pc:sldMkLst>
          <pc:docMk/>
          <pc:sldMk cId="639407965" sldId="292"/>
        </pc:sldMkLst>
        <pc:spChg chg="add mod">
          <ac:chgData name="Porter Bischoff" userId="211c0322-1963-4fef-8b99-98415570204b" providerId="ADAL" clId="{346F9CEA-7F21-4BC5-87BE-7F9E662CAE27}" dt="2023-02-11T06:01:08.425" v="414" actId="13822"/>
          <ac:spMkLst>
            <pc:docMk/>
            <pc:sldMk cId="639407965" sldId="292"/>
            <ac:spMk id="9" creationId="{39C27DD0-D493-5A43-603F-1E18590731CE}"/>
          </ac:spMkLst>
        </pc:spChg>
        <pc:graphicFrameChg chg="del">
          <ac:chgData name="Porter Bischoff" userId="211c0322-1963-4fef-8b99-98415570204b" providerId="ADAL" clId="{346F9CEA-7F21-4BC5-87BE-7F9E662CAE27}" dt="2023-02-11T05:55:37.346" v="320" actId="478"/>
          <ac:graphicFrameMkLst>
            <pc:docMk/>
            <pc:sldMk cId="639407965" sldId="292"/>
            <ac:graphicFrameMk id="2" creationId="{54B3EDA2-6E2A-4FE1-9CC4-E471E634F067}"/>
          </ac:graphicFrameMkLst>
        </pc:graphicFrameChg>
        <pc:graphicFrameChg chg="add mod">
          <ac:chgData name="Porter Bischoff" userId="211c0322-1963-4fef-8b99-98415570204b" providerId="ADAL" clId="{346F9CEA-7F21-4BC5-87BE-7F9E662CAE27}" dt="2023-02-11T05:58:24.303" v="381" actId="403"/>
          <ac:graphicFrameMkLst>
            <pc:docMk/>
            <pc:sldMk cId="639407965" sldId="292"/>
            <ac:graphicFrameMk id="3" creationId="{4957A033-3CAF-44FE-8A66-432F03C429D0}"/>
          </ac:graphicFrameMkLst>
        </pc:graphicFrameChg>
        <pc:graphicFrameChg chg="add mod">
          <ac:chgData name="Porter Bischoff" userId="211c0322-1963-4fef-8b99-98415570204b" providerId="ADAL" clId="{346F9CEA-7F21-4BC5-87BE-7F9E662CAE27}" dt="2023-02-11T06:00:09.936" v="405"/>
          <ac:graphicFrameMkLst>
            <pc:docMk/>
            <pc:sldMk cId="639407965" sldId="292"/>
            <ac:graphicFrameMk id="5" creationId="{D37FBD04-AECE-4932-A5A1-25756FDD7CBF}"/>
          </ac:graphicFrameMkLst>
        </pc:graphicFrameChg>
        <pc:graphicFrameChg chg="add mod">
          <ac:chgData name="Porter Bischoff" userId="211c0322-1963-4fef-8b99-98415570204b" providerId="ADAL" clId="{346F9CEA-7F21-4BC5-87BE-7F9E662CAE27}" dt="2023-02-11T05:58:42.640" v="385"/>
          <ac:graphicFrameMkLst>
            <pc:docMk/>
            <pc:sldMk cId="639407965" sldId="292"/>
            <ac:graphicFrameMk id="7" creationId="{790C20F4-3382-4F6A-AE28-E5C510E0EBED}"/>
          </ac:graphicFrameMkLst>
        </pc:graphicFrameChg>
        <pc:graphicFrameChg chg="add mod">
          <ac:chgData name="Porter Bischoff" userId="211c0322-1963-4fef-8b99-98415570204b" providerId="ADAL" clId="{346F9CEA-7F21-4BC5-87BE-7F9E662CAE27}" dt="2023-02-11T05:59:32.822" v="404" actId="403"/>
          <ac:graphicFrameMkLst>
            <pc:docMk/>
            <pc:sldMk cId="639407965" sldId="292"/>
            <ac:graphicFrameMk id="8" creationId="{790C20F4-3382-4F6A-AE28-E5C510E0EBED}"/>
          </ac:graphicFrameMkLst>
        </pc:graphicFrameChg>
        <pc:picChg chg="del">
          <ac:chgData name="Porter Bischoff" userId="211c0322-1963-4fef-8b99-98415570204b" providerId="ADAL" clId="{346F9CEA-7F21-4BC5-87BE-7F9E662CAE27}" dt="2023-02-11T05:57:25.404" v="354" actId="478"/>
          <ac:picMkLst>
            <pc:docMk/>
            <pc:sldMk cId="639407965" sldId="292"/>
            <ac:picMk id="4" creationId="{C8AB923C-334E-5874-9644-F89C78D6C953}"/>
          </ac:picMkLst>
        </pc:picChg>
        <pc:picChg chg="del">
          <ac:chgData name="Porter Bischoff" userId="211c0322-1963-4fef-8b99-98415570204b" providerId="ADAL" clId="{346F9CEA-7F21-4BC5-87BE-7F9E662CAE27}" dt="2023-02-11T05:58:27.107" v="382" actId="478"/>
          <ac:picMkLst>
            <pc:docMk/>
            <pc:sldMk cId="639407965" sldId="292"/>
            <ac:picMk id="6" creationId="{77CA1E94-FD06-7563-C8A7-7AD7670F0169}"/>
          </ac:picMkLst>
        </pc:picChg>
      </pc:sldChg>
      <pc:sldChg chg="addSp delSp modSp add mod">
        <pc:chgData name="Porter Bischoff" userId="211c0322-1963-4fef-8b99-98415570204b" providerId="ADAL" clId="{346F9CEA-7F21-4BC5-87BE-7F9E662CAE27}" dt="2023-02-11T06:07:05.485" v="434" actId="13926"/>
        <pc:sldMkLst>
          <pc:docMk/>
          <pc:sldMk cId="3651828196" sldId="293"/>
        </pc:sldMkLst>
        <pc:spChg chg="add mod">
          <ac:chgData name="Porter Bischoff" userId="211c0322-1963-4fef-8b99-98415570204b" providerId="ADAL" clId="{346F9CEA-7F21-4BC5-87BE-7F9E662CAE27}" dt="2023-02-11T06:07:05.485" v="434" actId="13926"/>
          <ac:spMkLst>
            <pc:docMk/>
            <pc:sldMk cId="3651828196" sldId="293"/>
            <ac:spMk id="4" creationId="{529D24BA-83BB-F074-0728-DA9630E9430C}"/>
          </ac:spMkLst>
        </pc:spChg>
        <pc:spChg chg="del">
          <ac:chgData name="Porter Bischoff" userId="211c0322-1963-4fef-8b99-98415570204b" providerId="ADAL" clId="{346F9CEA-7F21-4BC5-87BE-7F9E662CAE27}" dt="2023-02-11T06:06:51.300" v="416" actId="478"/>
          <ac:spMkLst>
            <pc:docMk/>
            <pc:sldMk cId="3651828196" sldId="293"/>
            <ac:spMk id="461" creationId="{00000000-0000-0000-0000-000000000000}"/>
          </ac:spMkLst>
        </pc:spChg>
      </pc:sldChg>
    </pc:docChg>
  </pc:docChgLst>
  <pc:docChgLst>
    <pc:chgData name="Porter Bischoff" userId="S::10768192@uvu.edu::211c0322-1963-4fef-8b99-98415570204b" providerId="AD" clId="Web-{B6511D95-F214-4700-BB08-7B8EFF32A80A}"/>
    <pc:docChg chg="modSld">
      <pc:chgData name="Porter Bischoff" userId="S::10768192@uvu.edu::211c0322-1963-4fef-8b99-98415570204b" providerId="AD" clId="Web-{B6511D95-F214-4700-BB08-7B8EFF32A80A}" dt="2023-02-11T04:44:36.065" v="489" actId="14100"/>
      <pc:docMkLst>
        <pc:docMk/>
      </pc:docMkLst>
      <pc:sldChg chg="modSp">
        <pc:chgData name="Porter Bischoff" userId="S::10768192@uvu.edu::211c0322-1963-4fef-8b99-98415570204b" providerId="AD" clId="Web-{B6511D95-F214-4700-BB08-7B8EFF32A80A}" dt="2023-02-11T04:37:10.687" v="315" actId="1076"/>
        <pc:sldMkLst>
          <pc:docMk/>
          <pc:sldMk cId="0" sldId="256"/>
        </pc:sldMkLst>
        <pc:spChg chg="mod">
          <ac:chgData name="Porter Bischoff" userId="S::10768192@uvu.edu::211c0322-1963-4fef-8b99-98415570204b" providerId="AD" clId="Web-{B6511D95-F214-4700-BB08-7B8EFF32A80A}" dt="2023-02-11T04:36:52.733" v="310" actId="20577"/>
          <ac:spMkLst>
            <pc:docMk/>
            <pc:sldMk cId="0" sldId="256"/>
            <ac:spMk id="332" creationId="{00000000-0000-0000-0000-000000000000}"/>
          </ac:spMkLst>
        </pc:spChg>
        <pc:spChg chg="mod">
          <ac:chgData name="Porter Bischoff" userId="S::10768192@uvu.edu::211c0322-1963-4fef-8b99-98415570204b" providerId="AD" clId="Web-{B6511D95-F214-4700-BB08-7B8EFF32A80A}" dt="2023-02-11T04:36:58.889" v="312" actId="14100"/>
          <ac:spMkLst>
            <pc:docMk/>
            <pc:sldMk cId="0" sldId="256"/>
            <ac:spMk id="333" creationId="{00000000-0000-0000-0000-000000000000}"/>
          </ac:spMkLst>
        </pc:spChg>
        <pc:picChg chg="mod">
          <ac:chgData name="Porter Bischoff" userId="S::10768192@uvu.edu::211c0322-1963-4fef-8b99-98415570204b" providerId="AD" clId="Web-{B6511D95-F214-4700-BB08-7B8EFF32A80A}" dt="2023-02-11T04:37:10.687" v="315" actId="1076"/>
          <ac:picMkLst>
            <pc:docMk/>
            <pc:sldMk cId="0" sldId="256"/>
            <ac:picMk id="3" creationId="{4168D9FD-720A-1655-FC88-A2209E63089C}"/>
          </ac:picMkLst>
        </pc:picChg>
        <pc:picChg chg="mod">
          <ac:chgData name="Porter Bischoff" userId="S::10768192@uvu.edu::211c0322-1963-4fef-8b99-98415570204b" providerId="AD" clId="Web-{B6511D95-F214-4700-BB08-7B8EFF32A80A}" dt="2023-02-11T04:37:10.671" v="313" actId="1076"/>
          <ac:picMkLst>
            <pc:docMk/>
            <pc:sldMk cId="0" sldId="256"/>
            <ac:picMk id="2052" creationId="{12837B6E-CCF4-CF17-427B-4EF1BC1DD52D}"/>
          </ac:picMkLst>
        </pc:picChg>
        <pc:picChg chg="mod">
          <ac:chgData name="Porter Bischoff" userId="S::10768192@uvu.edu::211c0322-1963-4fef-8b99-98415570204b" providerId="AD" clId="Web-{B6511D95-F214-4700-BB08-7B8EFF32A80A}" dt="2023-02-11T04:37:10.671" v="314" actId="1076"/>
          <ac:picMkLst>
            <pc:docMk/>
            <pc:sldMk cId="0" sldId="256"/>
            <ac:picMk id="2054" creationId="{91B369FD-813A-5320-4D5E-5BC2189BD6C3}"/>
          </ac:picMkLst>
        </pc:picChg>
      </pc:sldChg>
      <pc:sldChg chg="modSp">
        <pc:chgData name="Porter Bischoff" userId="S::10768192@uvu.edu::211c0322-1963-4fef-8b99-98415570204b" providerId="AD" clId="Web-{B6511D95-F214-4700-BB08-7B8EFF32A80A}" dt="2023-02-11T04:41:55.056" v="437" actId="20577"/>
        <pc:sldMkLst>
          <pc:docMk/>
          <pc:sldMk cId="0" sldId="257"/>
        </pc:sldMkLst>
        <pc:spChg chg="mod">
          <ac:chgData name="Porter Bischoff" userId="S::10768192@uvu.edu::211c0322-1963-4fef-8b99-98415570204b" providerId="AD" clId="Web-{B6511D95-F214-4700-BB08-7B8EFF32A80A}" dt="2023-02-11T04:41:55.056" v="437" actId="20577"/>
          <ac:spMkLst>
            <pc:docMk/>
            <pc:sldMk cId="0" sldId="257"/>
            <ac:spMk id="340" creationId="{00000000-0000-0000-0000-000000000000}"/>
          </ac:spMkLst>
        </pc:spChg>
      </pc:sldChg>
      <pc:sldChg chg="modSp">
        <pc:chgData name="Porter Bischoff" userId="S::10768192@uvu.edu::211c0322-1963-4fef-8b99-98415570204b" providerId="AD" clId="Web-{B6511D95-F214-4700-BB08-7B8EFF32A80A}" dt="2023-02-11T04:30:44.704" v="91" actId="20577"/>
        <pc:sldMkLst>
          <pc:docMk/>
          <pc:sldMk cId="0" sldId="266"/>
        </pc:sldMkLst>
        <pc:spChg chg="mod">
          <ac:chgData name="Porter Bischoff" userId="S::10768192@uvu.edu::211c0322-1963-4fef-8b99-98415570204b" providerId="AD" clId="Web-{B6511D95-F214-4700-BB08-7B8EFF32A80A}" dt="2023-02-11T04:30:44.704" v="91" actId="20577"/>
          <ac:spMkLst>
            <pc:docMk/>
            <pc:sldMk cId="0" sldId="266"/>
            <ac:spMk id="461" creationId="{00000000-0000-0000-0000-000000000000}"/>
          </ac:spMkLst>
        </pc:spChg>
      </pc:sldChg>
      <pc:sldChg chg="modSp modCm">
        <pc:chgData name="Porter Bischoff" userId="S::10768192@uvu.edu::211c0322-1963-4fef-8b99-98415570204b" providerId="AD" clId="Web-{B6511D95-F214-4700-BB08-7B8EFF32A80A}" dt="2023-02-11T04:40:08.193" v="391" actId="20577"/>
        <pc:sldMkLst>
          <pc:docMk/>
          <pc:sldMk cId="0" sldId="272"/>
        </pc:sldMkLst>
        <pc:spChg chg="mod">
          <ac:chgData name="Porter Bischoff" userId="S::10768192@uvu.edu::211c0322-1963-4fef-8b99-98415570204b" providerId="AD" clId="Web-{B6511D95-F214-4700-BB08-7B8EFF32A80A}" dt="2023-02-11T04:40:08.193" v="391" actId="20577"/>
          <ac:spMkLst>
            <pc:docMk/>
            <pc:sldMk cId="0" sldId="272"/>
            <ac:spMk id="534" creationId="{00000000-0000-0000-0000-000000000000}"/>
          </ac:spMkLst>
        </pc:spChg>
      </pc:sldChg>
      <pc:sldChg chg="modSp modCm">
        <pc:chgData name="Porter Bischoff" userId="S::10768192@uvu.edu::211c0322-1963-4fef-8b99-98415570204b" providerId="AD" clId="Web-{B6511D95-F214-4700-BB08-7B8EFF32A80A}" dt="2023-02-11T04:44:11.408" v="483" actId="20577"/>
        <pc:sldMkLst>
          <pc:docMk/>
          <pc:sldMk cId="239123170" sldId="284"/>
        </pc:sldMkLst>
        <pc:spChg chg="mod">
          <ac:chgData name="Porter Bischoff" userId="S::10768192@uvu.edu::211c0322-1963-4fef-8b99-98415570204b" providerId="AD" clId="Web-{B6511D95-F214-4700-BB08-7B8EFF32A80A}" dt="2023-02-11T04:44:11.408" v="483" actId="20577"/>
          <ac:spMkLst>
            <pc:docMk/>
            <pc:sldMk cId="239123170" sldId="284"/>
            <ac:spMk id="530" creationId="{00000000-0000-0000-0000-000000000000}"/>
          </ac:spMkLst>
        </pc:spChg>
      </pc:sldChg>
      <pc:sldChg chg="modSp">
        <pc:chgData name="Porter Bischoff" userId="S::10768192@uvu.edu::211c0322-1963-4fef-8b99-98415570204b" providerId="AD" clId="Web-{B6511D95-F214-4700-BB08-7B8EFF32A80A}" dt="2023-02-11T04:30:57.970" v="93" actId="1076"/>
        <pc:sldMkLst>
          <pc:docMk/>
          <pc:sldMk cId="808947915" sldId="285"/>
        </pc:sldMkLst>
        <pc:spChg chg="mod">
          <ac:chgData name="Porter Bischoff" userId="S::10768192@uvu.edu::211c0322-1963-4fef-8b99-98415570204b" providerId="AD" clId="Web-{B6511D95-F214-4700-BB08-7B8EFF32A80A}" dt="2023-02-11T04:30:57.970" v="93" actId="1076"/>
          <ac:spMkLst>
            <pc:docMk/>
            <pc:sldMk cId="808947915" sldId="285"/>
            <ac:spMk id="340" creationId="{00000000-0000-0000-0000-000000000000}"/>
          </ac:spMkLst>
        </pc:spChg>
        <pc:graphicFrameChg chg="mod">
          <ac:chgData name="Porter Bischoff" userId="S::10768192@uvu.edu::211c0322-1963-4fef-8b99-98415570204b" providerId="AD" clId="Web-{B6511D95-F214-4700-BB08-7B8EFF32A80A}" dt="2023-02-11T04:30:54.923" v="92" actId="1076"/>
          <ac:graphicFrameMkLst>
            <pc:docMk/>
            <pc:sldMk cId="808947915" sldId="285"/>
            <ac:graphicFrameMk id="6" creationId="{82E0768B-CDC4-4E7E-AF8E-C058EF0A2085}"/>
          </ac:graphicFrameMkLst>
        </pc:graphicFrameChg>
      </pc:sldChg>
      <pc:sldChg chg="modSp">
        <pc:chgData name="Porter Bischoff" userId="S::10768192@uvu.edu::211c0322-1963-4fef-8b99-98415570204b" providerId="AD" clId="Web-{B6511D95-F214-4700-BB08-7B8EFF32A80A}" dt="2023-02-11T04:44:36.065" v="489" actId="14100"/>
        <pc:sldMkLst>
          <pc:docMk/>
          <pc:sldMk cId="2354433677" sldId="287"/>
        </pc:sldMkLst>
        <pc:spChg chg="mod">
          <ac:chgData name="Porter Bischoff" userId="S::10768192@uvu.edu::211c0322-1963-4fef-8b99-98415570204b" providerId="AD" clId="Web-{B6511D95-F214-4700-BB08-7B8EFF32A80A}" dt="2023-02-11T04:44:36.065" v="489" actId="14100"/>
          <ac:spMkLst>
            <pc:docMk/>
            <pc:sldMk cId="2354433677" sldId="287"/>
            <ac:spMk id="461" creationId="{00000000-0000-0000-0000-000000000000}"/>
          </ac:spMkLst>
        </pc:spChg>
      </pc:sldChg>
    </pc:docChg>
  </pc:docChgLst>
  <pc:docChgLst>
    <pc:chgData name="Porter Bischoff" userId="211c0322-1963-4fef-8b99-98415570204b" providerId="ADAL" clId="{5B222D73-8DF0-453C-BE60-C0881EF7AA4E}"/>
    <pc:docChg chg="custSel delSld modSld">
      <pc:chgData name="Porter Bischoff" userId="211c0322-1963-4fef-8b99-98415570204b" providerId="ADAL" clId="{5B222D73-8DF0-453C-BE60-C0881EF7AA4E}" dt="2023-02-17T17:51:07.349" v="44" actId="14100"/>
      <pc:docMkLst>
        <pc:docMk/>
      </pc:docMkLst>
      <pc:sldChg chg="del">
        <pc:chgData name="Porter Bischoff" userId="211c0322-1963-4fef-8b99-98415570204b" providerId="ADAL" clId="{5B222D73-8DF0-453C-BE60-C0881EF7AA4E}" dt="2023-02-17T17:49:51.753" v="33" actId="47"/>
        <pc:sldMkLst>
          <pc:docMk/>
          <pc:sldMk cId="0" sldId="261"/>
        </pc:sldMkLst>
      </pc:sldChg>
      <pc:sldChg chg="modSp mod">
        <pc:chgData name="Porter Bischoff" userId="211c0322-1963-4fef-8b99-98415570204b" providerId="ADAL" clId="{5B222D73-8DF0-453C-BE60-C0881EF7AA4E}" dt="2023-02-08T04:38:05.125" v="19" actId="20577"/>
        <pc:sldMkLst>
          <pc:docMk/>
          <pc:sldMk cId="0" sldId="266"/>
        </pc:sldMkLst>
        <pc:spChg chg="mod">
          <ac:chgData name="Porter Bischoff" userId="211c0322-1963-4fef-8b99-98415570204b" providerId="ADAL" clId="{5B222D73-8DF0-453C-BE60-C0881EF7AA4E}" dt="2023-02-08T04:38:05.125" v="19" actId="20577"/>
          <ac:spMkLst>
            <pc:docMk/>
            <pc:sldMk cId="0" sldId="266"/>
            <ac:spMk id="461" creationId="{00000000-0000-0000-0000-000000000000}"/>
          </ac:spMkLst>
        </pc:spChg>
      </pc:sldChg>
      <pc:sldChg chg="addSp delSp modSp mod">
        <pc:chgData name="Porter Bischoff" userId="211c0322-1963-4fef-8b99-98415570204b" providerId="ADAL" clId="{5B222D73-8DF0-453C-BE60-C0881EF7AA4E}" dt="2023-02-17T17:49:22.378" v="32" actId="478"/>
        <pc:sldMkLst>
          <pc:docMk/>
          <pc:sldMk cId="3651828196" sldId="293"/>
        </pc:sldMkLst>
        <pc:spChg chg="del">
          <ac:chgData name="Porter Bischoff" userId="211c0322-1963-4fef-8b99-98415570204b" providerId="ADAL" clId="{5B222D73-8DF0-453C-BE60-C0881EF7AA4E}" dt="2023-02-17T17:49:22.378" v="32" actId="478"/>
          <ac:spMkLst>
            <pc:docMk/>
            <pc:sldMk cId="3651828196" sldId="293"/>
            <ac:spMk id="2" creationId="{9FA58401-96C1-4371-D77B-B2169E5AD7D2}"/>
          </ac:spMkLst>
        </pc:spChg>
        <pc:spChg chg="del">
          <ac:chgData name="Porter Bischoff" userId="211c0322-1963-4fef-8b99-98415570204b" providerId="ADAL" clId="{5B222D73-8DF0-453C-BE60-C0881EF7AA4E}" dt="2023-02-17T17:48:23.573" v="20" actId="478"/>
          <ac:spMkLst>
            <pc:docMk/>
            <pc:sldMk cId="3651828196" sldId="293"/>
            <ac:spMk id="4" creationId="{529D24BA-83BB-F074-0728-DA9630E9430C}"/>
          </ac:spMkLst>
        </pc:spChg>
        <pc:spChg chg="add del mod">
          <ac:chgData name="Porter Bischoff" userId="211c0322-1963-4fef-8b99-98415570204b" providerId="ADAL" clId="{5B222D73-8DF0-453C-BE60-C0881EF7AA4E}" dt="2023-02-17T17:48:26.238" v="21" actId="478"/>
          <ac:spMkLst>
            <pc:docMk/>
            <pc:sldMk cId="3651828196" sldId="293"/>
            <ac:spMk id="5" creationId="{33A73DE9-139B-38F1-B6B8-DB079DE14A2E}"/>
          </ac:spMkLst>
        </pc:spChg>
        <pc:picChg chg="add mod">
          <ac:chgData name="Porter Bischoff" userId="211c0322-1963-4fef-8b99-98415570204b" providerId="ADAL" clId="{5B222D73-8DF0-453C-BE60-C0881EF7AA4E}" dt="2023-02-17T17:49:19.931" v="31" actId="1076"/>
          <ac:picMkLst>
            <pc:docMk/>
            <pc:sldMk cId="3651828196" sldId="293"/>
            <ac:picMk id="7" creationId="{18D2E2C1-0E35-5D00-3BA2-172AA34773A8}"/>
          </ac:picMkLst>
        </pc:picChg>
        <pc:picChg chg="add mod">
          <ac:chgData name="Porter Bischoff" userId="211c0322-1963-4fef-8b99-98415570204b" providerId="ADAL" clId="{5B222D73-8DF0-453C-BE60-C0881EF7AA4E}" dt="2023-02-17T17:49:16.904" v="30" actId="1076"/>
          <ac:picMkLst>
            <pc:docMk/>
            <pc:sldMk cId="3651828196" sldId="293"/>
            <ac:picMk id="9" creationId="{E9F8A890-6B48-9CD2-3E1B-ECC6C54E6FE4}"/>
          </ac:picMkLst>
        </pc:picChg>
      </pc:sldChg>
      <pc:sldChg chg="modSp mod">
        <pc:chgData name="Porter Bischoff" userId="211c0322-1963-4fef-8b99-98415570204b" providerId="ADAL" clId="{5B222D73-8DF0-453C-BE60-C0881EF7AA4E}" dt="2023-02-17T17:51:07.349" v="44" actId="14100"/>
        <pc:sldMkLst>
          <pc:docMk/>
          <pc:sldMk cId="0" sldId="294"/>
        </pc:sldMkLst>
        <pc:spChg chg="mod">
          <ac:chgData name="Porter Bischoff" userId="211c0322-1963-4fef-8b99-98415570204b" providerId="ADAL" clId="{5B222D73-8DF0-453C-BE60-C0881EF7AA4E}" dt="2023-02-17T17:50:57.120" v="42" actId="14100"/>
          <ac:spMkLst>
            <pc:docMk/>
            <pc:sldMk cId="0" sldId="294"/>
            <ac:spMk id="2" creationId="{E147A51D-6B54-2469-BA3D-7729F42B9950}"/>
          </ac:spMkLst>
        </pc:spChg>
        <pc:spChg chg="mod">
          <ac:chgData name="Porter Bischoff" userId="211c0322-1963-4fef-8b99-98415570204b" providerId="ADAL" clId="{5B222D73-8DF0-453C-BE60-C0881EF7AA4E}" dt="2023-02-17T17:51:07.349" v="44" actId="14100"/>
          <ac:spMkLst>
            <pc:docMk/>
            <pc:sldMk cId="0" sldId="294"/>
            <ac:spMk id="3" creationId="{49EB6252-F653-EEC1-405B-1AE22427F1A0}"/>
          </ac:spMkLst>
        </pc:spChg>
        <pc:spChg chg="mod">
          <ac:chgData name="Porter Bischoff" userId="211c0322-1963-4fef-8b99-98415570204b" providerId="ADAL" clId="{5B222D73-8DF0-453C-BE60-C0881EF7AA4E}" dt="2023-02-17T17:50:27.956" v="37" actId="2711"/>
          <ac:spMkLst>
            <pc:docMk/>
            <pc:sldMk cId="0" sldId="294"/>
            <ac:spMk id="102" creationId="{00000000-0000-0000-0000-000000000000}"/>
          </ac:spMkLst>
        </pc:spChg>
        <pc:spChg chg="mod">
          <ac:chgData name="Porter Bischoff" userId="211c0322-1963-4fef-8b99-98415570204b" providerId="ADAL" clId="{5B222D73-8DF0-453C-BE60-C0881EF7AA4E}" dt="2023-02-17T17:50:36.906" v="38" actId="2711"/>
          <ac:spMkLst>
            <pc:docMk/>
            <pc:sldMk cId="0" sldId="294"/>
            <ac:spMk id="104" creationId="{00000000-0000-0000-0000-000000000000}"/>
          </ac:spMkLst>
        </pc:spChg>
        <pc:spChg chg="mod">
          <ac:chgData name="Porter Bischoff" userId="211c0322-1963-4fef-8b99-98415570204b" providerId="ADAL" clId="{5B222D73-8DF0-453C-BE60-C0881EF7AA4E}" dt="2023-02-17T17:50:44.910" v="39" actId="2711"/>
          <ac:spMkLst>
            <pc:docMk/>
            <pc:sldMk cId="0" sldId="294"/>
            <ac:spMk id="105" creationId="{00000000-0000-0000-0000-000000000000}"/>
          </ac:spMkLst>
        </pc:spChg>
        <pc:picChg chg="mod">
          <ac:chgData name="Porter Bischoff" userId="211c0322-1963-4fef-8b99-98415570204b" providerId="ADAL" clId="{5B222D73-8DF0-453C-BE60-C0881EF7AA4E}" dt="2023-02-17T17:50:53.081" v="41" actId="1076"/>
          <ac:picMkLst>
            <pc:docMk/>
            <pc:sldMk cId="0" sldId="294"/>
            <ac:picMk id="1026" creationId="{04468FFA-F762-D3D5-41FA-6D0A11F0DEDA}"/>
          </ac:picMkLst>
        </pc:picChg>
      </pc:sldChg>
      <pc:sldMasterChg chg="delSldLayout">
        <pc:chgData name="Porter Bischoff" userId="211c0322-1963-4fef-8b99-98415570204b" providerId="ADAL" clId="{5B222D73-8DF0-453C-BE60-C0881EF7AA4E}" dt="2023-02-17T17:49:51.753" v="33" actId="47"/>
        <pc:sldMasterMkLst>
          <pc:docMk/>
          <pc:sldMasterMk cId="3377279887" sldId="2147483739"/>
        </pc:sldMasterMkLst>
        <pc:sldLayoutChg chg="del">
          <pc:chgData name="Porter Bischoff" userId="211c0322-1963-4fef-8b99-98415570204b" providerId="ADAL" clId="{5B222D73-8DF0-453C-BE60-C0881EF7AA4E}" dt="2023-02-17T17:49:51.753" v="33" actId="47"/>
          <pc:sldLayoutMkLst>
            <pc:docMk/>
            <pc:sldMasterMk cId="3377279887" sldId="2147483739"/>
            <pc:sldLayoutMk cId="856456687" sldId="2147483791"/>
          </pc:sldLayoutMkLst>
        </pc:sldLayoutChg>
      </pc:sldMasterChg>
    </pc:docChg>
  </pc:docChgLst>
  <pc:docChgLst>
    <pc:chgData name="Porter Bischoff" userId="S::10768192@uvu.edu::211c0322-1963-4fef-8b99-98415570204b" providerId="AD" clId="Web-{ED73EB40-9867-474B-8957-FADDED3F2D06}"/>
    <pc:docChg chg="">
      <pc:chgData name="Porter Bischoff" userId="S::10768192@uvu.edu::211c0322-1963-4fef-8b99-98415570204b" providerId="AD" clId="Web-{ED73EB40-9867-474B-8957-FADDED3F2D06}" dt="2023-02-11T06:09:14.133" v="3"/>
      <pc:docMkLst>
        <pc:docMk/>
      </pc:docMkLst>
      <pc:sldChg chg="modCm">
        <pc:chgData name="Porter Bischoff" userId="S::10768192@uvu.edu::211c0322-1963-4fef-8b99-98415570204b" providerId="AD" clId="Web-{ED73EB40-9867-474B-8957-FADDED3F2D06}" dt="2023-02-11T06:09:01.601" v="1"/>
        <pc:sldMkLst>
          <pc:docMk/>
          <pc:sldMk cId="0" sldId="25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Porter Bischoff" userId="S::10768192@uvu.edu::211c0322-1963-4fef-8b99-98415570204b" providerId="AD" clId="Web-{ED73EB40-9867-474B-8957-FADDED3F2D06}" dt="2023-02-11T06:09:01.601" v="1"/>
              <pc2:cmMkLst xmlns:pc2="http://schemas.microsoft.com/office/powerpoint/2019/9/main/command">
                <pc:docMk/>
                <pc:sldMk cId="0" sldId="256"/>
                <pc2:cmMk id="{9DAC14AE-BFF5-4E9A-92B1-83D84D154BA1}"/>
              </pc2:cmMkLst>
            </pc226:cmChg>
          </p:ext>
        </pc:extLst>
      </pc:sldChg>
      <pc:sldChg chg="modCm">
        <pc:chgData name="Porter Bischoff" userId="S::10768192@uvu.edu::211c0322-1963-4fef-8b99-98415570204b" providerId="AD" clId="Web-{ED73EB40-9867-474B-8957-FADDED3F2D06}" dt="2023-02-11T06:08:52.241" v="0"/>
        <pc:sldMkLst>
          <pc:docMk/>
          <pc:sldMk cId="0" sldId="272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Porter Bischoff" userId="S::10768192@uvu.edu::211c0322-1963-4fef-8b99-98415570204b" providerId="AD" clId="Web-{ED73EB40-9867-474B-8957-FADDED3F2D06}" dt="2023-02-11T06:08:52.241" v="0"/>
              <pc2:cmMkLst xmlns:pc2="http://schemas.microsoft.com/office/powerpoint/2019/9/main/command">
                <pc:docMk/>
                <pc:sldMk cId="0" sldId="272"/>
                <pc2:cmMk id="{99174BEE-955F-4B2A-9657-18FC8B65B849}"/>
              </pc2:cmMkLst>
            </pc226:cmChg>
          </p:ext>
        </pc:extLst>
      </pc:sldChg>
      <pc:sldChg chg="modCm">
        <pc:chgData name="Porter Bischoff" userId="S::10768192@uvu.edu::211c0322-1963-4fef-8b99-98415570204b" providerId="AD" clId="Web-{ED73EB40-9867-474B-8957-FADDED3F2D06}" dt="2023-02-11T06:09:07.695" v="2"/>
        <pc:sldMkLst>
          <pc:docMk/>
          <pc:sldMk cId="239123170" sldId="284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Porter Bischoff" userId="S::10768192@uvu.edu::211c0322-1963-4fef-8b99-98415570204b" providerId="AD" clId="Web-{ED73EB40-9867-474B-8957-FADDED3F2D06}" dt="2023-02-11T06:09:07.695" v="2"/>
              <pc2:cmMkLst xmlns:pc2="http://schemas.microsoft.com/office/powerpoint/2019/9/main/command">
                <pc:docMk/>
                <pc:sldMk cId="239123170" sldId="284"/>
                <pc2:cmMk id="{CBD48506-77A6-4552-B0B7-211B6C3686D1}"/>
              </pc2:cmMkLst>
            </pc226:cmChg>
          </p:ext>
        </pc:extLst>
      </pc:sldChg>
      <pc:sldChg chg="modCm">
        <pc:chgData name="Porter Bischoff" userId="S::10768192@uvu.edu::211c0322-1963-4fef-8b99-98415570204b" providerId="AD" clId="Web-{ED73EB40-9867-474B-8957-FADDED3F2D06}" dt="2023-02-11T06:09:14.133" v="3"/>
        <pc:sldMkLst>
          <pc:docMk/>
          <pc:sldMk cId="2354433677" sldId="28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Porter Bischoff" userId="S::10768192@uvu.edu::211c0322-1963-4fef-8b99-98415570204b" providerId="AD" clId="Web-{ED73EB40-9867-474B-8957-FADDED3F2D06}" dt="2023-02-11T06:09:14.133" v="3"/>
              <pc2:cmMkLst xmlns:pc2="http://schemas.microsoft.com/office/powerpoint/2019/9/main/command">
                <pc:docMk/>
                <pc:sldMk cId="2354433677" sldId="287"/>
                <pc2:cmMk id="{BB82A4E0-E226-4A4C-AC14-820E73B08033}"/>
              </pc2:cmMkLst>
            </pc226:cmChg>
          </p:ext>
        </pc:ext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pPr>
            <a:r>
              <a:rPr lang="en-US" sz="2000" b="1"/>
              <a:t>Year in School?</a:t>
            </a:r>
          </a:p>
        </c:rich>
      </c:tx>
      <c:layout>
        <c:manualLayout>
          <c:xMode val="edge"/>
          <c:yMode val="edge"/>
          <c:x val="0.32370990660394278"/>
          <c:y val="1.093840301038631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95B-4F4D-8011-CEFFDB0505B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95B-4F4D-8011-CEFFDB0505B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95B-4F4D-8011-CEFFDB0505B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95B-4F4D-8011-CEFFDB0505B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'Demographic Graphs'!$E$3:$E$6</c:f>
              <c:strCache>
                <c:ptCount val="4"/>
                <c:pt idx="0">
                  <c:v>Freshman</c:v>
                </c:pt>
                <c:pt idx="1">
                  <c:v>Sophomore</c:v>
                </c:pt>
                <c:pt idx="2">
                  <c:v>Junior</c:v>
                </c:pt>
                <c:pt idx="3">
                  <c:v>Senior</c:v>
                </c:pt>
              </c:strCache>
            </c:strRef>
          </c:cat>
          <c:val>
            <c:numRef>
              <c:f>'Demographic Graphs'!$F$3:$F$6</c:f>
              <c:numCache>
                <c:formatCode>General</c:formatCode>
                <c:ptCount val="4"/>
                <c:pt idx="0">
                  <c:v>132</c:v>
                </c:pt>
                <c:pt idx="1">
                  <c:v>112</c:v>
                </c:pt>
                <c:pt idx="2">
                  <c:v>66</c:v>
                </c:pt>
                <c:pt idx="3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95B-4F4D-8011-CEFFDB0505B0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Microsoft YaHei UI Light" panose="020B0502040204020203" pitchFamily="34" charset="-122"/>
          <a:ea typeface="Microsoft YaHei UI Light" panose="020B0502040204020203" pitchFamily="34" charset="-122"/>
        </a:defRPr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pPr>
            <a:r>
              <a:rPr lang="en-US" sz="2000" b="1"/>
              <a:t>Career Aspiration?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D77-4133-B0FF-B4A791B81308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D77-4133-B0FF-B4A791B813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D77-4133-B0FF-B4A791B813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D77-4133-B0FF-B4A791B81308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D77-4133-B0FF-B4A791B8130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'Demographic Graphs'!$H$3:$H$7</c:f>
              <c:strCache>
                <c:ptCount val="5"/>
                <c:pt idx="0">
                  <c:v>Doctor</c:v>
                </c:pt>
                <c:pt idx="1">
                  <c:v>Dentist</c:v>
                </c:pt>
                <c:pt idx="2">
                  <c:v>Health Care Professional</c:v>
                </c:pt>
                <c:pt idx="3">
                  <c:v>STEM Professional</c:v>
                </c:pt>
                <c:pt idx="4">
                  <c:v>Non-STEM</c:v>
                </c:pt>
              </c:strCache>
            </c:strRef>
          </c:cat>
          <c:val>
            <c:numRef>
              <c:f>'Demographic Graphs'!$I$3:$I$7</c:f>
              <c:numCache>
                <c:formatCode>General</c:formatCode>
                <c:ptCount val="5"/>
                <c:pt idx="0">
                  <c:v>51</c:v>
                </c:pt>
                <c:pt idx="1">
                  <c:v>28</c:v>
                </c:pt>
                <c:pt idx="2">
                  <c:v>80</c:v>
                </c:pt>
                <c:pt idx="3">
                  <c:v>77</c:v>
                </c:pt>
                <c:pt idx="4">
                  <c:v>154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D77-4133-B0FF-B4A791B81308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441325390113708"/>
          <c:y val="0.20212717451433765"/>
          <c:w val="0.33534508297827642"/>
          <c:h val="0.7392208856653311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Microsoft YaHei UI Light" panose="020B0502040204020203" pitchFamily="34" charset="-122"/>
          <a:ea typeface="Microsoft YaHei UI Light" panose="020B0502040204020203" pitchFamily="34" charset="-122"/>
        </a:defRPr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pPr>
            <a:r>
              <a:rPr lang="en-US" sz="2000" b="1"/>
              <a:t>Major?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CBC-4DE3-863F-962A66C977C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CBC-4DE3-863F-962A66C977C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ECBC-4DE3-863F-962A66C977C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ECBC-4DE3-863F-962A66C977C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'Demographic Graphs'!$B$3:$B$6</c:f>
              <c:strCache>
                <c:ptCount val="4"/>
                <c:pt idx="0">
                  <c:v>Biology</c:v>
                </c:pt>
                <c:pt idx="1">
                  <c:v>Non-biology STEM</c:v>
                </c:pt>
                <c:pt idx="2">
                  <c:v>Pre-Professional</c:v>
                </c:pt>
                <c:pt idx="3">
                  <c:v>Non-STEM </c:v>
                </c:pt>
              </c:strCache>
            </c:strRef>
          </c:cat>
          <c:val>
            <c:numRef>
              <c:f>'Demographic Graphs'!$C$3:$C$6</c:f>
              <c:numCache>
                <c:formatCode>General</c:formatCode>
                <c:ptCount val="4"/>
                <c:pt idx="0">
                  <c:v>109</c:v>
                </c:pt>
                <c:pt idx="1">
                  <c:v>59</c:v>
                </c:pt>
                <c:pt idx="2">
                  <c:v>80</c:v>
                </c:pt>
                <c:pt idx="3">
                  <c:v>142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CBC-4DE3-863F-962A66C977CB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Microsoft YaHei UI Light" panose="020B0502040204020203" pitchFamily="34" charset="-122"/>
          <a:ea typeface="Microsoft YaHei UI Light" panose="020B0502040204020203" pitchFamily="34" charset="-122"/>
        </a:defRPr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pPr>
            <a:r>
              <a:rPr lang="en-US" sz="2000" b="1"/>
              <a:t>Ethnicity?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A25-4276-9FC6-12545C00C08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A25-4276-9FC6-12545C00C08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A25-4276-9FC6-12545C00C08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A25-4276-9FC6-12545C00C08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A25-4276-9FC6-12545C00C08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7A25-4276-9FC6-12545C00C08C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7A25-4276-9FC6-12545C00C08C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7A25-4276-9FC6-12545C00C08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'Demographic Graphs'!$K$3:$K$10</c:f>
              <c:strCache>
                <c:ptCount val="8"/>
                <c:pt idx="0">
                  <c:v>Black</c:v>
                </c:pt>
                <c:pt idx="1">
                  <c:v>Native American</c:v>
                </c:pt>
                <c:pt idx="2">
                  <c:v>Middle Eastern</c:v>
                </c:pt>
                <c:pt idx="3">
                  <c:v>Asian</c:v>
                </c:pt>
                <c:pt idx="4">
                  <c:v>Latina/o</c:v>
                </c:pt>
                <c:pt idx="5">
                  <c:v>Multiracial</c:v>
                </c:pt>
                <c:pt idx="6">
                  <c:v>Pacific Islander</c:v>
                </c:pt>
                <c:pt idx="7">
                  <c:v>White</c:v>
                </c:pt>
              </c:strCache>
            </c:strRef>
          </c:cat>
          <c:val>
            <c:numRef>
              <c:f>'Demographic Graphs'!$L$3:$L$10</c:f>
              <c:numCache>
                <c:formatCode>General</c:formatCode>
                <c:ptCount val="8"/>
                <c:pt idx="0">
                  <c:v>8</c:v>
                </c:pt>
                <c:pt idx="1">
                  <c:v>3</c:v>
                </c:pt>
                <c:pt idx="2">
                  <c:v>1</c:v>
                </c:pt>
                <c:pt idx="3">
                  <c:v>19</c:v>
                </c:pt>
                <c:pt idx="4">
                  <c:v>32</c:v>
                </c:pt>
                <c:pt idx="5">
                  <c:v>8</c:v>
                </c:pt>
                <c:pt idx="6">
                  <c:v>5</c:v>
                </c:pt>
                <c:pt idx="7">
                  <c:v>314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7A25-4276-9FC6-12545C00C08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Microsoft YaHei UI Light" panose="020B0502040204020203" pitchFamily="34" charset="-122"/>
          <a:ea typeface="Microsoft YaHei UI Light" panose="020B0502040204020203" pitchFamily="34" charset="-122"/>
        </a:defRPr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pPr>
            <a:r>
              <a:rPr lang="en-US" sz="2000" b="1" dirty="0"/>
              <a:t>First Generation Student Status?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FE3-4495-BC8D-339ABE082B2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FE3-4495-BC8D-339ABE082B2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'Demographic Graphs'!$T$3:$T$4</c:f>
              <c:strCache>
                <c:ptCount val="2"/>
                <c:pt idx="0">
                  <c:v>Continuing Generation Student</c:v>
                </c:pt>
                <c:pt idx="1">
                  <c:v>First Generation Student</c:v>
                </c:pt>
              </c:strCache>
            </c:strRef>
          </c:cat>
          <c:val>
            <c:numRef>
              <c:f>'Demographic Graphs'!$U$3:$U$4</c:f>
              <c:numCache>
                <c:formatCode>General</c:formatCode>
                <c:ptCount val="2"/>
                <c:pt idx="0">
                  <c:v>290</c:v>
                </c:pt>
                <c:pt idx="1">
                  <c:v>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FE3-4495-BC8D-339ABE082B27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Microsoft YaHei UI Light" panose="020B0502040204020203" pitchFamily="34" charset="-122"/>
          <a:ea typeface="Microsoft YaHei UI Light" panose="020B0502040204020203" pitchFamily="34" charset="-122"/>
        </a:defRPr>
      </a:pPr>
      <a:endParaRPr lang="en-US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pPr>
            <a:r>
              <a:rPr lang="en-US" sz="2000" b="1" dirty="0"/>
              <a:t>Have you had a medical condition?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7EF-47A4-86AC-D9E111D6B70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7EF-47A4-86AC-D9E111D6B70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'Demographic Graphs'!$W$3:$W$4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'Demographic Graphs'!$X$3:$X$4</c:f>
              <c:numCache>
                <c:formatCode>General</c:formatCode>
                <c:ptCount val="2"/>
                <c:pt idx="0">
                  <c:v>167</c:v>
                </c:pt>
                <c:pt idx="1">
                  <c:v>223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7EF-47A4-86AC-D9E111D6B70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Microsoft YaHei UI Light" panose="020B0502040204020203" pitchFamily="34" charset="-122"/>
          <a:ea typeface="Microsoft YaHei UI Light" panose="020B0502040204020203" pitchFamily="34" charset="-122"/>
        </a:defRPr>
      </a:pPr>
      <a:endParaRPr lang="en-US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pPr>
            <a:r>
              <a:rPr lang="en-US" sz="2000" b="1"/>
              <a:t>Do you have a chronic medical condition?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365-4803-8DCF-614BAAB6513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365-4803-8DCF-614BAAB6513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icrosoft YaHei UI Light" panose="020B0502040204020203" pitchFamily="34" charset="-122"/>
                    <a:ea typeface="Microsoft YaHei UI Light" panose="020B0502040204020203" pitchFamily="34" charset="-122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'Demographic Graphs'!$Z$3:$Z$4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'Demographic Graphs'!$AA$3:$AA$4</c:f>
              <c:numCache>
                <c:formatCode>General</c:formatCode>
                <c:ptCount val="2"/>
                <c:pt idx="0">
                  <c:v>127</c:v>
                </c:pt>
                <c:pt idx="1">
                  <c:v>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526-4196-B29A-491BB75FE36C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Microsoft YaHei UI Light" panose="020B0502040204020203" pitchFamily="34" charset="-122"/>
              <a:ea typeface="Microsoft YaHei UI Light" panose="020B0502040204020203" pitchFamily="34" charset="-122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Microsoft YaHei UI Light" panose="020B0502040204020203" pitchFamily="34" charset="-122"/>
          <a:ea typeface="Microsoft YaHei UI Light" panose="020B0502040204020203" pitchFamily="34" charset="-122"/>
        </a:defRPr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modernComment_100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DAC14AE-BFF5-4E9A-92B1-83D84D154BA1}" authorId="{FBC757E6-5548-ED2B-355B-7D6FF7E5F782}" status="resolved" created="2023-02-06T06:04:12.629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picMk id="2054" creationId="{91B369FD-813A-5320-4D5E-5BC2189BD6C3}"/>
    </ac:deMkLst>
    <p188:txBody>
      <a:bodyPr/>
      <a:lstStyle/>
      <a:p>
        <a:r>
          <a:rPr lang="en-US"/>
          <a:t>I feel like these logos look a little janky, but I am not sure of a better place to put them</a:t>
        </a:r>
      </a:p>
    </p188:txBody>
  </p188:cm>
</p188:cmLst>
</file>

<file path=ppt/comments/modernComment_110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9174BEE-955F-4B2A-9657-18FC8B65B849}" authorId="{FBC757E6-5548-ED2B-355B-7D6FF7E5F782}" status="resolved" created="2023-02-06T06:05:13.959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72"/>
      <ac:spMk id="534" creationId="{00000000-0000-0000-0000-000000000000}"/>
      <ac:txMk cp="65">
        <ac:context len="66" hash="3935447972"/>
      </ac:txMk>
    </ac:txMkLst>
    <p188:pos x="2946980" y="357896"/>
    <p188:txBody>
      <a:bodyPr/>
      <a:lstStyle/>
      <a:p>
        <a:r>
          <a:rPr lang="en-US"/>
          <a:t>I don't have access to the survey. Can I get the wording for treatment outcomes?</a:t>
        </a:r>
      </a:p>
    </p188:txBody>
  </p188:cm>
</p188:cmLst>
</file>

<file path=ppt/comments/modernComment_11C_E40BAE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BD48506-77A6-4552-B0B7-211B6C3686D1}" authorId="{FBC757E6-5548-ED2B-355B-7D6FF7E5F782}" status="resolved" created="2023-02-06T06:05:43.828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39123170" sldId="284"/>
      <ac:spMk id="530" creationId="{00000000-0000-0000-0000-000000000000}"/>
      <ac:txMk cp="104">
        <ac:context len="105" hash="170777140"/>
      </ac:txMk>
    </ac:txMkLst>
    <p188:pos x="2948888" y="357895"/>
    <p188:txBody>
      <a:bodyPr/>
      <a:lstStyle/>
      <a:p>
        <a:r>
          <a:rPr lang="en-US"/>
          <a:t>Same issue here, need the specific question wording</a:t>
        </a:r>
      </a:p>
    </p188:txBody>
  </p188:cm>
</p188:cmLst>
</file>

<file path=ppt/comments/modernComment_11F_8C55CE8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B82A4E0-E226-4A4C-AC14-820E73B08033}" authorId="{FBC757E6-5548-ED2B-355B-7D6FF7E5F782}" status="resolved" created="2023-02-06T06:08:05.726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354433677" sldId="287"/>
      <ac:spMk id="2" creationId="{9FA58401-96C1-4371-D77B-B2169E5AD7D2}"/>
      <ac:txMk cp="0" len="1">
        <ac:context len="38" hash="1093764760"/>
      </ac:txMk>
    </ac:txMkLst>
    <p188:pos x="198393" y="275241"/>
    <p188:txBody>
      <a:bodyPr/>
      <a:lstStyle/>
      <a:p>
        <a:r>
          <a:rPr lang="en-US"/>
          <a:t>Is this the best way to show what tests we took?</a:t>
        </a:r>
      </a:p>
    </p188:txBody>
  </p188:cm>
</p188:cmLst>
</file>

<file path=ppt/media/image1.png>
</file>

<file path=ppt/media/image10.png>
</file>

<file path=ppt/media/image1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E12D48-20C0-449A-9CD2-FB0F9B75A273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448F0C-73ED-4093-AE82-70AB201EE4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753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387e4aa072_0_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387e4aa072_0_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15140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387e4aa072_0_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387e4aa072_0_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30987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9b3761aa2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9b3761aa2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530325341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530325341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9b3761aa2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9b3761aa29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48a2bc4f44_0_40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48a2bc4f44_0_40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387e4aa072_0_9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387e4aa072_0_9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48a2bc4f44_0_40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48a2bc4f44_0_40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7511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48a2bc4f44_0_40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48a2bc4f44_0_40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2265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48a2bc4f44_0_409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48a2bc4f44_0_409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2159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530325341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530325341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530325341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530325341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4472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200400" y="0"/>
            <a:ext cx="699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3F3F3"/>
              </a:solidFill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035033" y="1776200"/>
            <a:ext cx="5200800" cy="21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035033" y="3885400"/>
            <a:ext cx="5206000" cy="8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58776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801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6968800" y="4220924"/>
            <a:ext cx="3986800" cy="5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2"/>
          </p:nvPr>
        </p:nvSpPr>
        <p:spPr>
          <a:xfrm>
            <a:off x="6968800" y="2094268"/>
            <a:ext cx="3986800" cy="20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2400" i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17283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Quote 1">
    <p:bg>
      <p:bgPr>
        <a:solidFill>
          <a:schemeClr val="dk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>
            <a:spLocks noGrp="1"/>
          </p:cNvSpPr>
          <p:nvPr>
            <p:ph type="title"/>
          </p:nvPr>
        </p:nvSpPr>
        <p:spPr>
          <a:xfrm>
            <a:off x="4010600" y="4212751"/>
            <a:ext cx="4170800" cy="6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2667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2"/>
          </p:nvPr>
        </p:nvSpPr>
        <p:spPr>
          <a:xfrm>
            <a:off x="2701367" y="1989184"/>
            <a:ext cx="6789200" cy="21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3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730654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Quote 2"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>
            <a:spLocks noGrp="1"/>
          </p:cNvSpPr>
          <p:nvPr>
            <p:ph type="title"/>
          </p:nvPr>
        </p:nvSpPr>
        <p:spPr>
          <a:xfrm>
            <a:off x="950967" y="3452451"/>
            <a:ext cx="4170800" cy="6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2667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5" name="Google Shape;55;p15"/>
          <p:cNvSpPr txBox="1">
            <a:spLocks noGrp="1"/>
          </p:cNvSpPr>
          <p:nvPr>
            <p:ph type="title" idx="2"/>
          </p:nvPr>
        </p:nvSpPr>
        <p:spPr>
          <a:xfrm>
            <a:off x="950967" y="719333"/>
            <a:ext cx="5145200" cy="268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32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08952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/>
          <p:nvPr/>
        </p:nvSpPr>
        <p:spPr>
          <a:xfrm>
            <a:off x="100" y="2019800"/>
            <a:ext cx="12192000" cy="7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16"/>
          <p:cNvSpPr/>
          <p:nvPr/>
        </p:nvSpPr>
        <p:spPr>
          <a:xfrm>
            <a:off x="100" y="4225167"/>
            <a:ext cx="12192000" cy="73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Google Shape;59;p16"/>
          <p:cNvSpPr txBox="1">
            <a:spLocks noGrp="1"/>
          </p:cNvSpPr>
          <p:nvPr>
            <p:ph type="title" hasCustomPrompt="1"/>
          </p:nvPr>
        </p:nvSpPr>
        <p:spPr>
          <a:xfrm rot="1973">
            <a:off x="1820800" y="1952601"/>
            <a:ext cx="13936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" name="Google Shape;60;p16"/>
          <p:cNvSpPr txBox="1">
            <a:spLocks noGrp="1"/>
          </p:cNvSpPr>
          <p:nvPr>
            <p:ph type="subTitle" idx="1"/>
          </p:nvPr>
        </p:nvSpPr>
        <p:spPr>
          <a:xfrm>
            <a:off x="960000" y="3149937"/>
            <a:ext cx="3115200" cy="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title" idx="2" hasCustomPrompt="1"/>
          </p:nvPr>
        </p:nvSpPr>
        <p:spPr>
          <a:xfrm rot="1973">
            <a:off x="1820800" y="4136935"/>
            <a:ext cx="13936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3"/>
          </p:nvPr>
        </p:nvSpPr>
        <p:spPr>
          <a:xfrm>
            <a:off x="960000" y="5334404"/>
            <a:ext cx="3115200" cy="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title" idx="4" hasCustomPrompt="1"/>
          </p:nvPr>
        </p:nvSpPr>
        <p:spPr>
          <a:xfrm rot="1973">
            <a:off x="5399200" y="1952601"/>
            <a:ext cx="13936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4" name="Google Shape;64;p16"/>
          <p:cNvSpPr txBox="1">
            <a:spLocks noGrp="1"/>
          </p:cNvSpPr>
          <p:nvPr>
            <p:ph type="subTitle" idx="5"/>
          </p:nvPr>
        </p:nvSpPr>
        <p:spPr>
          <a:xfrm>
            <a:off x="4538400" y="3149937"/>
            <a:ext cx="3115200" cy="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 idx="6" hasCustomPrompt="1"/>
          </p:nvPr>
        </p:nvSpPr>
        <p:spPr>
          <a:xfrm rot="1973">
            <a:off x="5399200" y="4136935"/>
            <a:ext cx="13936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6" name="Google Shape;66;p16"/>
          <p:cNvSpPr txBox="1">
            <a:spLocks noGrp="1"/>
          </p:cNvSpPr>
          <p:nvPr>
            <p:ph type="subTitle" idx="7"/>
          </p:nvPr>
        </p:nvSpPr>
        <p:spPr>
          <a:xfrm>
            <a:off x="4538400" y="5334404"/>
            <a:ext cx="3115200" cy="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 idx="8" hasCustomPrompt="1"/>
          </p:nvPr>
        </p:nvSpPr>
        <p:spPr>
          <a:xfrm rot="1973">
            <a:off x="8977600" y="1952601"/>
            <a:ext cx="13936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8" name="Google Shape;68;p16"/>
          <p:cNvSpPr txBox="1">
            <a:spLocks noGrp="1"/>
          </p:cNvSpPr>
          <p:nvPr>
            <p:ph type="subTitle" idx="9"/>
          </p:nvPr>
        </p:nvSpPr>
        <p:spPr>
          <a:xfrm>
            <a:off x="8116800" y="3149937"/>
            <a:ext cx="3115200" cy="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title" idx="13" hasCustomPrompt="1"/>
          </p:nvPr>
        </p:nvSpPr>
        <p:spPr>
          <a:xfrm rot="1973">
            <a:off x="8977600" y="4136935"/>
            <a:ext cx="13936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0" name="Google Shape;70;p16"/>
          <p:cNvSpPr txBox="1">
            <a:spLocks noGrp="1"/>
          </p:cNvSpPr>
          <p:nvPr>
            <p:ph type="subTitle" idx="14"/>
          </p:nvPr>
        </p:nvSpPr>
        <p:spPr>
          <a:xfrm>
            <a:off x="8116800" y="5334404"/>
            <a:ext cx="3115200" cy="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ubTitle" idx="15"/>
          </p:nvPr>
        </p:nvSpPr>
        <p:spPr>
          <a:xfrm>
            <a:off x="960000" y="2743000"/>
            <a:ext cx="31152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ubTitle" idx="16"/>
          </p:nvPr>
        </p:nvSpPr>
        <p:spPr>
          <a:xfrm>
            <a:off x="960000" y="4927600"/>
            <a:ext cx="31152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7"/>
          </p:nvPr>
        </p:nvSpPr>
        <p:spPr>
          <a:xfrm>
            <a:off x="4538400" y="2743000"/>
            <a:ext cx="31152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18"/>
          </p:nvPr>
        </p:nvSpPr>
        <p:spPr>
          <a:xfrm>
            <a:off x="4538400" y="4927600"/>
            <a:ext cx="31152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ubTitle" idx="19"/>
          </p:nvPr>
        </p:nvSpPr>
        <p:spPr>
          <a:xfrm>
            <a:off x="8116800" y="2743000"/>
            <a:ext cx="31152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ubTitle" idx="20"/>
          </p:nvPr>
        </p:nvSpPr>
        <p:spPr>
          <a:xfrm>
            <a:off x="8116800" y="4927600"/>
            <a:ext cx="31152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title" idx="21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8" name="Google Shape;78;p16"/>
          <p:cNvSpPr/>
          <p:nvPr/>
        </p:nvSpPr>
        <p:spPr>
          <a:xfrm>
            <a:off x="-64600" y="-77533"/>
            <a:ext cx="12321200" cy="1097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488640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 hasCustomPrompt="1"/>
          </p:nvPr>
        </p:nvSpPr>
        <p:spPr>
          <a:xfrm rot="1973">
            <a:off x="2176816" y="2169956"/>
            <a:ext cx="13936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1" name="Google Shape;81;p17"/>
          <p:cNvSpPr txBox="1">
            <a:spLocks noGrp="1"/>
          </p:cNvSpPr>
          <p:nvPr>
            <p:ph type="subTitle" idx="1"/>
          </p:nvPr>
        </p:nvSpPr>
        <p:spPr>
          <a:xfrm>
            <a:off x="1316017" y="3149937"/>
            <a:ext cx="3115200" cy="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title" idx="2" hasCustomPrompt="1"/>
          </p:nvPr>
        </p:nvSpPr>
        <p:spPr>
          <a:xfrm rot="1973">
            <a:off x="2176816" y="4354289"/>
            <a:ext cx="13936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3" name="Google Shape;83;p17"/>
          <p:cNvSpPr txBox="1">
            <a:spLocks noGrp="1"/>
          </p:cNvSpPr>
          <p:nvPr>
            <p:ph type="subTitle" idx="3"/>
          </p:nvPr>
        </p:nvSpPr>
        <p:spPr>
          <a:xfrm>
            <a:off x="1316017" y="5334404"/>
            <a:ext cx="3115200" cy="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title" idx="4" hasCustomPrompt="1"/>
          </p:nvPr>
        </p:nvSpPr>
        <p:spPr>
          <a:xfrm rot="1973">
            <a:off x="8621583" y="2169956"/>
            <a:ext cx="13936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5"/>
          </p:nvPr>
        </p:nvSpPr>
        <p:spPr>
          <a:xfrm>
            <a:off x="7760784" y="3149937"/>
            <a:ext cx="3115200" cy="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title" idx="6" hasCustomPrompt="1"/>
          </p:nvPr>
        </p:nvSpPr>
        <p:spPr>
          <a:xfrm rot="1973">
            <a:off x="8621583" y="4354289"/>
            <a:ext cx="1393600" cy="8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87" name="Google Shape;87;p17"/>
          <p:cNvSpPr txBox="1">
            <a:spLocks noGrp="1"/>
          </p:cNvSpPr>
          <p:nvPr>
            <p:ph type="subTitle" idx="7"/>
          </p:nvPr>
        </p:nvSpPr>
        <p:spPr>
          <a:xfrm>
            <a:off x="7760784" y="5334404"/>
            <a:ext cx="3115200" cy="8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8"/>
          </p:nvPr>
        </p:nvSpPr>
        <p:spPr>
          <a:xfrm>
            <a:off x="1316017" y="2743000"/>
            <a:ext cx="31152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9"/>
          </p:nvPr>
        </p:nvSpPr>
        <p:spPr>
          <a:xfrm>
            <a:off x="1316017" y="4927600"/>
            <a:ext cx="31152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subTitle" idx="13"/>
          </p:nvPr>
        </p:nvSpPr>
        <p:spPr>
          <a:xfrm>
            <a:off x="7760784" y="2743000"/>
            <a:ext cx="31152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ubTitle" idx="14"/>
          </p:nvPr>
        </p:nvSpPr>
        <p:spPr>
          <a:xfrm>
            <a:off x="7760784" y="4927600"/>
            <a:ext cx="31152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title" idx="15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0" y="-47833"/>
            <a:ext cx="950800" cy="690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4" name="Google Shape;94;p17"/>
          <p:cNvSpPr/>
          <p:nvPr/>
        </p:nvSpPr>
        <p:spPr>
          <a:xfrm>
            <a:off x="11241200" y="-24000"/>
            <a:ext cx="950800" cy="690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91083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/>
          <p:nvPr/>
        </p:nvSpPr>
        <p:spPr>
          <a:xfrm rot="-5400000">
            <a:off x="5712400" y="-5760516"/>
            <a:ext cx="774000" cy="12198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505669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/>
          <p:nvPr/>
        </p:nvSpPr>
        <p:spPr>
          <a:xfrm>
            <a:off x="-24091" y="-47833"/>
            <a:ext cx="987600" cy="690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9"/>
          <p:cNvSpPr/>
          <p:nvPr/>
        </p:nvSpPr>
        <p:spPr>
          <a:xfrm>
            <a:off x="11228491" y="-24000"/>
            <a:ext cx="987600" cy="690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54823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950967" y="5224667"/>
            <a:ext cx="10290000" cy="681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3333" b="1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endParaRPr/>
          </a:p>
        </p:txBody>
      </p:sp>
      <p:sp>
        <p:nvSpPr>
          <p:cNvPr id="104" name="Google Shape;104;p20"/>
          <p:cNvSpPr/>
          <p:nvPr/>
        </p:nvSpPr>
        <p:spPr>
          <a:xfrm rot="10800000">
            <a:off x="133" y="6128091"/>
            <a:ext cx="12192000" cy="75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890166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bg>
      <p:bgPr>
        <a:solidFill>
          <a:schemeClr val="dk2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xfrm>
            <a:off x="1873167" y="1361800"/>
            <a:ext cx="8445600" cy="413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13333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6667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38452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6093600" y="0"/>
            <a:ext cx="6098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6968800" y="3286235"/>
            <a:ext cx="4350000" cy="9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5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968800" y="4202025"/>
            <a:ext cx="4350000" cy="5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6968800" y="2085567"/>
            <a:ext cx="1092400" cy="11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5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552581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950967" y="1949267"/>
            <a:ext cx="5786800" cy="295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9333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9333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9333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9333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9333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9333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9333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9333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9333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/>
          <p:nvPr/>
        </p:nvSpPr>
        <p:spPr>
          <a:xfrm>
            <a:off x="0" y="0"/>
            <a:ext cx="12192000" cy="76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0" name="Google Shape;110;p22"/>
          <p:cNvSpPr/>
          <p:nvPr/>
        </p:nvSpPr>
        <p:spPr>
          <a:xfrm>
            <a:off x="0" y="6096000"/>
            <a:ext cx="12192000" cy="76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905811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/>
          <p:nvPr/>
        </p:nvSpPr>
        <p:spPr>
          <a:xfrm>
            <a:off x="0" y="0"/>
            <a:ext cx="6098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23"/>
          <p:cNvSpPr txBox="1">
            <a:spLocks noGrp="1"/>
          </p:cNvSpPr>
          <p:nvPr>
            <p:ph type="title"/>
          </p:nvPr>
        </p:nvSpPr>
        <p:spPr>
          <a:xfrm>
            <a:off x="950967" y="3286235"/>
            <a:ext cx="4350000" cy="9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5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ubTitle" idx="1"/>
          </p:nvPr>
        </p:nvSpPr>
        <p:spPr>
          <a:xfrm>
            <a:off x="950967" y="4202025"/>
            <a:ext cx="4350000" cy="5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 idx="2" hasCustomPrompt="1"/>
          </p:nvPr>
        </p:nvSpPr>
        <p:spPr>
          <a:xfrm>
            <a:off x="4208567" y="2085567"/>
            <a:ext cx="1092400" cy="113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5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3236984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bg>
      <p:bgPr>
        <a:solidFill>
          <a:schemeClr val="dk2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4"/>
          <p:cNvSpPr txBox="1">
            <a:spLocks noGrp="1"/>
          </p:cNvSpPr>
          <p:nvPr>
            <p:ph type="title"/>
          </p:nvPr>
        </p:nvSpPr>
        <p:spPr>
          <a:xfrm>
            <a:off x="6492251" y="2685901"/>
            <a:ext cx="4350000" cy="9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5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8" name="Google Shape;118;p24"/>
          <p:cNvSpPr txBox="1">
            <a:spLocks noGrp="1"/>
          </p:cNvSpPr>
          <p:nvPr>
            <p:ph type="subTitle" idx="1"/>
          </p:nvPr>
        </p:nvSpPr>
        <p:spPr>
          <a:xfrm>
            <a:off x="6492251" y="3601692"/>
            <a:ext cx="4350000" cy="5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title" idx="2" hasCustomPrompt="1"/>
          </p:nvPr>
        </p:nvSpPr>
        <p:spPr>
          <a:xfrm>
            <a:off x="1349751" y="1517400"/>
            <a:ext cx="4644400" cy="382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sz="26666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4390518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/>
          <p:nvPr/>
        </p:nvSpPr>
        <p:spPr>
          <a:xfrm>
            <a:off x="6096067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2" name="Google Shape;122;p25"/>
          <p:cNvSpPr txBox="1">
            <a:spLocks noGrp="1"/>
          </p:cNvSpPr>
          <p:nvPr>
            <p:ph type="title"/>
          </p:nvPr>
        </p:nvSpPr>
        <p:spPr>
          <a:xfrm>
            <a:off x="7254233" y="2093264"/>
            <a:ext cx="3986800" cy="114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3333" b="1"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3" name="Google Shape;123;p25"/>
          <p:cNvSpPr txBox="1">
            <a:spLocks noGrp="1"/>
          </p:cNvSpPr>
          <p:nvPr>
            <p:ph type="subTitle" idx="1"/>
          </p:nvPr>
        </p:nvSpPr>
        <p:spPr>
          <a:xfrm>
            <a:off x="7254033" y="3252660"/>
            <a:ext cx="3986800" cy="15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91150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6"/>
          <p:cNvSpPr/>
          <p:nvPr/>
        </p:nvSpPr>
        <p:spPr>
          <a:xfrm>
            <a:off x="0" y="-67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/>
          </p:nvPr>
        </p:nvSpPr>
        <p:spPr>
          <a:xfrm>
            <a:off x="951167" y="2313733"/>
            <a:ext cx="3986800" cy="76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subTitle" idx="1"/>
          </p:nvPr>
        </p:nvSpPr>
        <p:spPr>
          <a:xfrm>
            <a:off x="950967" y="3082667"/>
            <a:ext cx="3986800" cy="14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6604958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>
            <a:spLocks noGrp="1"/>
          </p:cNvSpPr>
          <p:nvPr>
            <p:ph type="title"/>
          </p:nvPr>
        </p:nvSpPr>
        <p:spPr>
          <a:xfrm flipH="1">
            <a:off x="1191600" y="2003667"/>
            <a:ext cx="3812000" cy="172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27"/>
          <p:cNvSpPr txBox="1">
            <a:spLocks noGrp="1"/>
          </p:cNvSpPr>
          <p:nvPr>
            <p:ph type="subTitle" idx="1"/>
          </p:nvPr>
        </p:nvSpPr>
        <p:spPr>
          <a:xfrm flipH="1">
            <a:off x="1191600" y="3730300"/>
            <a:ext cx="3812000" cy="11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459977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>
            <a:spLocks noGrp="1"/>
          </p:cNvSpPr>
          <p:nvPr>
            <p:ph type="title"/>
          </p:nvPr>
        </p:nvSpPr>
        <p:spPr>
          <a:xfrm>
            <a:off x="953871" y="1999733"/>
            <a:ext cx="4729200" cy="219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33" name="Google Shape;133;p28"/>
          <p:cNvSpPr txBox="1">
            <a:spLocks noGrp="1"/>
          </p:cNvSpPr>
          <p:nvPr>
            <p:ph type="subTitle" idx="1"/>
          </p:nvPr>
        </p:nvSpPr>
        <p:spPr>
          <a:xfrm>
            <a:off x="950967" y="4094267"/>
            <a:ext cx="4729200" cy="7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4" name="Google Shape;134;p28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100033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bg>
      <p:bgPr>
        <a:solidFill>
          <a:schemeClr val="dk2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9"/>
          <p:cNvSpPr txBox="1">
            <a:spLocks noGrp="1"/>
          </p:cNvSpPr>
          <p:nvPr>
            <p:ph type="title"/>
          </p:nvPr>
        </p:nvSpPr>
        <p:spPr>
          <a:xfrm>
            <a:off x="951000" y="719200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7" name="Google Shape;137;p29"/>
          <p:cNvSpPr txBox="1">
            <a:spLocks noGrp="1"/>
          </p:cNvSpPr>
          <p:nvPr>
            <p:ph type="body" idx="1"/>
          </p:nvPr>
        </p:nvSpPr>
        <p:spPr>
          <a:xfrm>
            <a:off x="950967" y="1604567"/>
            <a:ext cx="10290000" cy="45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8945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600">
                <a:solidFill>
                  <a:schemeClr val="lt1"/>
                </a:solidFill>
              </a:defRPr>
            </a:lvl1pPr>
            <a:lvl2pPr marL="1219170" lvl="1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600">
                <a:solidFill>
                  <a:schemeClr val="lt1"/>
                </a:solidFill>
              </a:defRPr>
            </a:lvl2pPr>
            <a:lvl3pPr marL="1828754" lvl="2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600">
                <a:solidFill>
                  <a:schemeClr val="lt1"/>
                </a:solidFill>
              </a:defRPr>
            </a:lvl3pPr>
            <a:lvl4pPr marL="2438339" lvl="3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600">
                <a:solidFill>
                  <a:schemeClr val="lt1"/>
                </a:solidFill>
              </a:defRPr>
            </a:lvl4pPr>
            <a:lvl5pPr marL="3047924" lvl="4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600">
                <a:solidFill>
                  <a:schemeClr val="lt1"/>
                </a:solidFill>
              </a:defRPr>
            </a:lvl5pPr>
            <a:lvl6pPr marL="3657509" lvl="5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600">
                <a:solidFill>
                  <a:schemeClr val="lt1"/>
                </a:solidFill>
              </a:defRPr>
            </a:lvl6pPr>
            <a:lvl7pPr marL="4267093" lvl="6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600">
                <a:solidFill>
                  <a:schemeClr val="lt1"/>
                </a:solidFill>
              </a:defRPr>
            </a:lvl7pPr>
            <a:lvl8pPr marL="4876678" lvl="7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600">
                <a:solidFill>
                  <a:schemeClr val="lt1"/>
                </a:solidFill>
              </a:defRPr>
            </a:lvl8pPr>
            <a:lvl9pPr marL="5486263" lvl="8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16003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bg>
      <p:bgPr>
        <a:solidFill>
          <a:schemeClr val="dk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/>
          <p:nvPr/>
        </p:nvSpPr>
        <p:spPr>
          <a:xfrm>
            <a:off x="950967" y="719333"/>
            <a:ext cx="10290000" cy="541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6" name="Google Shape;146;p31"/>
          <p:cNvSpPr txBox="1">
            <a:spLocks noGrp="1"/>
          </p:cNvSpPr>
          <p:nvPr>
            <p:ph type="body" idx="1"/>
          </p:nvPr>
        </p:nvSpPr>
        <p:spPr>
          <a:xfrm>
            <a:off x="2819200" y="2571401"/>
            <a:ext cx="6553600" cy="28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marL="1219170" lvl="1" indent="-423323" rtl="0">
              <a:spcBef>
                <a:spcPts val="13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7" name="Google Shape;147;p31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673930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Title and text 7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/>
          <p:nvPr/>
        </p:nvSpPr>
        <p:spPr>
          <a:xfrm flipH="1">
            <a:off x="0" y="0"/>
            <a:ext cx="34868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32"/>
          <p:cNvSpPr txBox="1">
            <a:spLocks noGrp="1"/>
          </p:cNvSpPr>
          <p:nvPr>
            <p:ph type="subTitle" idx="1"/>
          </p:nvPr>
        </p:nvSpPr>
        <p:spPr>
          <a:xfrm flipH="1">
            <a:off x="6095428" y="3383800"/>
            <a:ext cx="4730400" cy="13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32"/>
          <p:cNvSpPr txBox="1">
            <a:spLocks noGrp="1"/>
          </p:cNvSpPr>
          <p:nvPr>
            <p:ph type="title"/>
          </p:nvPr>
        </p:nvSpPr>
        <p:spPr>
          <a:xfrm flipH="1">
            <a:off x="6095428" y="2127800"/>
            <a:ext cx="4727200" cy="125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>
            <a:endParaRPr/>
          </a:p>
        </p:txBody>
      </p:sp>
      <p:sp>
        <p:nvSpPr>
          <p:cNvPr id="152" name="Google Shape;152;p32"/>
          <p:cNvSpPr>
            <a:spLocks noGrp="1"/>
          </p:cNvSpPr>
          <p:nvPr>
            <p:ph type="pic" idx="2"/>
          </p:nvPr>
        </p:nvSpPr>
        <p:spPr>
          <a:xfrm>
            <a:off x="1375133" y="719333"/>
            <a:ext cx="4247200" cy="54192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2"/>
          <p:cNvSpPr/>
          <p:nvPr/>
        </p:nvSpPr>
        <p:spPr>
          <a:xfrm flipH="1">
            <a:off x="11241133" y="-47833"/>
            <a:ext cx="950800" cy="690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09532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890000" y="719200"/>
            <a:ext cx="10412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950967" y="1604567"/>
            <a:ext cx="10290000" cy="45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8945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AutoNum type="arabicPeriod"/>
              <a:defRPr sz="1600">
                <a:solidFill>
                  <a:schemeClr val="lt1"/>
                </a:solidFill>
              </a:defRPr>
            </a:lvl1pPr>
            <a:lvl2pPr marL="1219170" lvl="1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600">
                <a:solidFill>
                  <a:schemeClr val="lt1"/>
                </a:solidFill>
              </a:defRPr>
            </a:lvl2pPr>
            <a:lvl3pPr marL="1828754" lvl="2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600">
                <a:solidFill>
                  <a:schemeClr val="lt1"/>
                </a:solidFill>
              </a:defRPr>
            </a:lvl3pPr>
            <a:lvl4pPr marL="2438339" lvl="3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600">
                <a:solidFill>
                  <a:schemeClr val="lt1"/>
                </a:solidFill>
              </a:defRPr>
            </a:lvl4pPr>
            <a:lvl5pPr marL="3047924" lvl="4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600">
                <a:solidFill>
                  <a:schemeClr val="lt1"/>
                </a:solidFill>
              </a:defRPr>
            </a:lvl5pPr>
            <a:lvl6pPr marL="3657509" lvl="5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600">
                <a:solidFill>
                  <a:schemeClr val="lt1"/>
                </a:solidFill>
              </a:defRPr>
            </a:lvl6pPr>
            <a:lvl7pPr marL="4267093" lvl="6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600">
                <a:solidFill>
                  <a:schemeClr val="lt1"/>
                </a:solidFill>
              </a:defRPr>
            </a:lvl7pPr>
            <a:lvl8pPr marL="4876678" lvl="7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600">
                <a:solidFill>
                  <a:schemeClr val="lt1"/>
                </a:solidFill>
              </a:defRPr>
            </a:lvl8pPr>
            <a:lvl9pPr marL="5486263" lvl="8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7280726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Title and text 8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3"/>
          <p:cNvSpPr/>
          <p:nvPr/>
        </p:nvSpPr>
        <p:spPr>
          <a:xfrm>
            <a:off x="100" y="-86133"/>
            <a:ext cx="12192000" cy="805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33"/>
          <p:cNvSpPr/>
          <p:nvPr/>
        </p:nvSpPr>
        <p:spPr>
          <a:xfrm rot="10800000">
            <a:off x="133" y="6120061"/>
            <a:ext cx="12192000" cy="75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33"/>
          <p:cNvSpPr txBox="1">
            <a:spLocks noGrp="1"/>
          </p:cNvSpPr>
          <p:nvPr>
            <p:ph type="subTitle" idx="1"/>
          </p:nvPr>
        </p:nvSpPr>
        <p:spPr>
          <a:xfrm flipH="1">
            <a:off x="6449951" y="4582967"/>
            <a:ext cx="4200400" cy="134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3"/>
          <p:cNvSpPr txBox="1">
            <a:spLocks noGrp="1"/>
          </p:cNvSpPr>
          <p:nvPr>
            <p:ph type="title"/>
          </p:nvPr>
        </p:nvSpPr>
        <p:spPr>
          <a:xfrm flipH="1">
            <a:off x="1541584" y="4628167"/>
            <a:ext cx="4727200" cy="12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>
            <a:endParaRPr/>
          </a:p>
        </p:txBody>
      </p:sp>
      <p:sp>
        <p:nvSpPr>
          <p:cNvPr id="159" name="Google Shape;159;p33"/>
          <p:cNvSpPr>
            <a:spLocks noGrp="1"/>
          </p:cNvSpPr>
          <p:nvPr>
            <p:ph type="pic" idx="2"/>
          </p:nvPr>
        </p:nvSpPr>
        <p:spPr>
          <a:xfrm>
            <a:off x="950967" y="1213867"/>
            <a:ext cx="10290000" cy="3273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56992116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Title and text 9">
    <p:bg>
      <p:bgPr>
        <a:solidFill>
          <a:schemeClr val="dk2"/>
        </a:solid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4"/>
          <p:cNvSpPr/>
          <p:nvPr/>
        </p:nvSpPr>
        <p:spPr>
          <a:xfrm>
            <a:off x="950967" y="719333"/>
            <a:ext cx="10290000" cy="541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2" name="Google Shape;162;p34"/>
          <p:cNvSpPr txBox="1">
            <a:spLocks noGrp="1"/>
          </p:cNvSpPr>
          <p:nvPr>
            <p:ph type="subTitle" idx="1"/>
          </p:nvPr>
        </p:nvSpPr>
        <p:spPr>
          <a:xfrm>
            <a:off x="2163400" y="5245900"/>
            <a:ext cx="78652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3" name="Google Shape;163;p34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95260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subTitle" idx="1"/>
          </p:nvPr>
        </p:nvSpPr>
        <p:spPr>
          <a:xfrm>
            <a:off x="1659984" y="2529567"/>
            <a:ext cx="4011600" cy="5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6" name="Google Shape;166;p35"/>
          <p:cNvSpPr txBox="1">
            <a:spLocks noGrp="1"/>
          </p:cNvSpPr>
          <p:nvPr>
            <p:ph type="subTitle" idx="2"/>
          </p:nvPr>
        </p:nvSpPr>
        <p:spPr>
          <a:xfrm>
            <a:off x="1651367" y="3460433"/>
            <a:ext cx="4011600" cy="16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7" name="Google Shape;167;p35"/>
          <p:cNvSpPr txBox="1">
            <a:spLocks noGrp="1"/>
          </p:cNvSpPr>
          <p:nvPr>
            <p:ph type="subTitle" idx="3"/>
          </p:nvPr>
        </p:nvSpPr>
        <p:spPr>
          <a:xfrm>
            <a:off x="6524823" y="2529567"/>
            <a:ext cx="4007200" cy="59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8" name="Google Shape;168;p35"/>
          <p:cNvSpPr txBox="1">
            <a:spLocks noGrp="1"/>
          </p:cNvSpPr>
          <p:nvPr>
            <p:ph type="subTitle" idx="4"/>
          </p:nvPr>
        </p:nvSpPr>
        <p:spPr>
          <a:xfrm>
            <a:off x="6515881" y="3460433"/>
            <a:ext cx="4011600" cy="165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69" name="Google Shape;169;p35"/>
          <p:cNvSpPr/>
          <p:nvPr/>
        </p:nvSpPr>
        <p:spPr>
          <a:xfrm>
            <a:off x="-43200" y="-38267"/>
            <a:ext cx="12278400" cy="76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0" name="Google Shape;170;p35"/>
          <p:cNvSpPr/>
          <p:nvPr/>
        </p:nvSpPr>
        <p:spPr>
          <a:xfrm rot="10800000">
            <a:off x="-105400" y="6142267"/>
            <a:ext cx="12402800" cy="75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1" name="Google Shape;171;p35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3424090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bg>
      <p:bgPr>
        <a:solidFill>
          <a:schemeClr val="dk2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6"/>
          <p:cNvSpPr txBox="1">
            <a:spLocks noGrp="1"/>
          </p:cNvSpPr>
          <p:nvPr>
            <p:ph type="body" idx="1"/>
          </p:nvPr>
        </p:nvSpPr>
        <p:spPr>
          <a:xfrm>
            <a:off x="950967" y="1604567"/>
            <a:ext cx="5056000" cy="45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8945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600">
                <a:solidFill>
                  <a:schemeClr val="lt1"/>
                </a:solidFill>
              </a:defRPr>
            </a:lvl1pPr>
            <a:lvl2pPr marL="1219170" lvl="1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600">
                <a:solidFill>
                  <a:schemeClr val="lt1"/>
                </a:solidFill>
              </a:defRPr>
            </a:lvl2pPr>
            <a:lvl3pPr marL="1828754" lvl="2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600">
                <a:solidFill>
                  <a:schemeClr val="lt1"/>
                </a:solidFill>
              </a:defRPr>
            </a:lvl3pPr>
            <a:lvl4pPr marL="2438339" lvl="3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600">
                <a:solidFill>
                  <a:schemeClr val="lt1"/>
                </a:solidFill>
              </a:defRPr>
            </a:lvl4pPr>
            <a:lvl5pPr marL="3047924" lvl="4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600">
                <a:solidFill>
                  <a:schemeClr val="lt1"/>
                </a:solidFill>
              </a:defRPr>
            </a:lvl5pPr>
            <a:lvl6pPr marL="3657509" lvl="5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600">
                <a:solidFill>
                  <a:schemeClr val="lt1"/>
                </a:solidFill>
              </a:defRPr>
            </a:lvl6pPr>
            <a:lvl7pPr marL="4267093" lvl="6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600">
                <a:solidFill>
                  <a:schemeClr val="lt1"/>
                </a:solidFill>
              </a:defRPr>
            </a:lvl7pPr>
            <a:lvl8pPr marL="4876678" lvl="7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600">
                <a:solidFill>
                  <a:schemeClr val="lt1"/>
                </a:solidFill>
              </a:defRPr>
            </a:lvl8pPr>
            <a:lvl9pPr marL="5486263" lvl="8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36"/>
          <p:cNvSpPr txBox="1">
            <a:spLocks noGrp="1"/>
          </p:cNvSpPr>
          <p:nvPr>
            <p:ph type="body" idx="2"/>
          </p:nvPr>
        </p:nvSpPr>
        <p:spPr>
          <a:xfrm>
            <a:off x="6185033" y="1604567"/>
            <a:ext cx="50560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8945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600">
                <a:solidFill>
                  <a:schemeClr val="lt1"/>
                </a:solidFill>
              </a:defRPr>
            </a:lvl1pPr>
            <a:lvl2pPr marL="1219170" lvl="1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600">
                <a:solidFill>
                  <a:schemeClr val="lt1"/>
                </a:solidFill>
              </a:defRPr>
            </a:lvl2pPr>
            <a:lvl3pPr marL="1828754" lvl="2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600">
                <a:solidFill>
                  <a:schemeClr val="lt1"/>
                </a:solidFill>
              </a:defRPr>
            </a:lvl3pPr>
            <a:lvl4pPr marL="2438339" lvl="3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600">
                <a:solidFill>
                  <a:schemeClr val="lt1"/>
                </a:solidFill>
              </a:defRPr>
            </a:lvl4pPr>
            <a:lvl5pPr marL="3047924" lvl="4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600">
                <a:solidFill>
                  <a:schemeClr val="lt1"/>
                </a:solidFill>
              </a:defRPr>
            </a:lvl5pPr>
            <a:lvl6pPr marL="3657509" lvl="5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600">
                <a:solidFill>
                  <a:schemeClr val="lt1"/>
                </a:solidFill>
              </a:defRPr>
            </a:lvl6pPr>
            <a:lvl7pPr marL="4267093" lvl="6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600">
                <a:solidFill>
                  <a:schemeClr val="lt1"/>
                </a:solidFill>
              </a:defRPr>
            </a:lvl7pPr>
            <a:lvl8pPr marL="4876678" lvl="7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600">
                <a:solidFill>
                  <a:schemeClr val="lt1"/>
                </a:solidFill>
              </a:defRPr>
            </a:lvl8pPr>
            <a:lvl9pPr marL="5486263" lvl="8" indent="-38945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36"/>
          <p:cNvSpPr txBox="1">
            <a:spLocks noGrp="1"/>
          </p:cNvSpPr>
          <p:nvPr>
            <p:ph type="title"/>
          </p:nvPr>
        </p:nvSpPr>
        <p:spPr>
          <a:xfrm>
            <a:off x="951000" y="719200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686917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7"/>
          <p:cNvSpPr txBox="1">
            <a:spLocks noGrp="1"/>
          </p:cNvSpPr>
          <p:nvPr>
            <p:ph type="subTitle" idx="1"/>
          </p:nvPr>
        </p:nvSpPr>
        <p:spPr>
          <a:xfrm>
            <a:off x="947251" y="2426297"/>
            <a:ext cx="3086000" cy="69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8" name="Google Shape;178;p37"/>
          <p:cNvSpPr txBox="1">
            <a:spLocks noGrp="1"/>
          </p:cNvSpPr>
          <p:nvPr>
            <p:ph type="subTitle" idx="2"/>
          </p:nvPr>
        </p:nvSpPr>
        <p:spPr>
          <a:xfrm>
            <a:off x="947251" y="3458731"/>
            <a:ext cx="3086000" cy="18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9" name="Google Shape;179;p37"/>
          <p:cNvSpPr txBox="1">
            <a:spLocks noGrp="1"/>
          </p:cNvSpPr>
          <p:nvPr>
            <p:ph type="subTitle" idx="3"/>
          </p:nvPr>
        </p:nvSpPr>
        <p:spPr>
          <a:xfrm>
            <a:off x="4552996" y="2426297"/>
            <a:ext cx="3082400" cy="69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0" name="Google Shape;180;p37"/>
          <p:cNvSpPr txBox="1">
            <a:spLocks noGrp="1"/>
          </p:cNvSpPr>
          <p:nvPr>
            <p:ph type="subTitle" idx="4"/>
          </p:nvPr>
        </p:nvSpPr>
        <p:spPr>
          <a:xfrm>
            <a:off x="4552992" y="3458731"/>
            <a:ext cx="3086000" cy="18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1" name="Google Shape;181;p37"/>
          <p:cNvSpPr txBox="1">
            <a:spLocks noGrp="1"/>
          </p:cNvSpPr>
          <p:nvPr>
            <p:ph type="subTitle" idx="5"/>
          </p:nvPr>
        </p:nvSpPr>
        <p:spPr>
          <a:xfrm>
            <a:off x="8156829" y="2426297"/>
            <a:ext cx="3082400" cy="69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2" name="Google Shape;182;p37"/>
          <p:cNvSpPr txBox="1">
            <a:spLocks noGrp="1"/>
          </p:cNvSpPr>
          <p:nvPr>
            <p:ph type="subTitle" idx="6"/>
          </p:nvPr>
        </p:nvSpPr>
        <p:spPr>
          <a:xfrm>
            <a:off x="8155029" y="3458731"/>
            <a:ext cx="3086000" cy="18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3" name="Google Shape;183;p37"/>
          <p:cNvSpPr/>
          <p:nvPr/>
        </p:nvSpPr>
        <p:spPr>
          <a:xfrm>
            <a:off x="100" y="0"/>
            <a:ext cx="12192000" cy="76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4" name="Google Shape;184;p37"/>
          <p:cNvSpPr/>
          <p:nvPr/>
        </p:nvSpPr>
        <p:spPr>
          <a:xfrm rot="10800000">
            <a:off x="133" y="6104000"/>
            <a:ext cx="12192000" cy="75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5" name="Google Shape;185;p37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942231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8"/>
          <p:cNvSpPr/>
          <p:nvPr/>
        </p:nvSpPr>
        <p:spPr>
          <a:xfrm>
            <a:off x="7974233" y="2688567"/>
            <a:ext cx="3266800" cy="34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8" name="Google Shape;188;p38"/>
          <p:cNvSpPr/>
          <p:nvPr/>
        </p:nvSpPr>
        <p:spPr>
          <a:xfrm>
            <a:off x="4460800" y="2688567"/>
            <a:ext cx="3266800" cy="34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89" name="Google Shape;189;p38"/>
          <p:cNvSpPr/>
          <p:nvPr/>
        </p:nvSpPr>
        <p:spPr>
          <a:xfrm>
            <a:off x="947367" y="2688567"/>
            <a:ext cx="3266800" cy="34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90" name="Google Shape;190;p38"/>
          <p:cNvSpPr txBox="1">
            <a:spLocks noGrp="1"/>
          </p:cNvSpPr>
          <p:nvPr>
            <p:ph type="subTitle" idx="1"/>
          </p:nvPr>
        </p:nvSpPr>
        <p:spPr>
          <a:xfrm>
            <a:off x="1037667" y="3450333"/>
            <a:ext cx="3086000" cy="63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1" name="Google Shape;191;p38"/>
          <p:cNvSpPr txBox="1">
            <a:spLocks noGrp="1"/>
          </p:cNvSpPr>
          <p:nvPr>
            <p:ph type="subTitle" idx="2"/>
          </p:nvPr>
        </p:nvSpPr>
        <p:spPr>
          <a:xfrm>
            <a:off x="1037900" y="3999599"/>
            <a:ext cx="3086000" cy="13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2" name="Google Shape;192;p38"/>
          <p:cNvSpPr txBox="1">
            <a:spLocks noGrp="1"/>
          </p:cNvSpPr>
          <p:nvPr>
            <p:ph type="subTitle" idx="3"/>
          </p:nvPr>
        </p:nvSpPr>
        <p:spPr>
          <a:xfrm>
            <a:off x="4552997" y="3450333"/>
            <a:ext cx="3082400" cy="63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3" name="Google Shape;193;p38"/>
          <p:cNvSpPr txBox="1">
            <a:spLocks noGrp="1"/>
          </p:cNvSpPr>
          <p:nvPr>
            <p:ph type="subTitle" idx="4"/>
          </p:nvPr>
        </p:nvSpPr>
        <p:spPr>
          <a:xfrm>
            <a:off x="4552993" y="3999599"/>
            <a:ext cx="3086000" cy="13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4" name="Google Shape;194;p38"/>
          <p:cNvSpPr txBox="1">
            <a:spLocks noGrp="1"/>
          </p:cNvSpPr>
          <p:nvPr>
            <p:ph type="subTitle" idx="5"/>
          </p:nvPr>
        </p:nvSpPr>
        <p:spPr>
          <a:xfrm>
            <a:off x="8068133" y="3450333"/>
            <a:ext cx="3082400" cy="63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5" name="Google Shape;195;p38"/>
          <p:cNvSpPr txBox="1">
            <a:spLocks noGrp="1"/>
          </p:cNvSpPr>
          <p:nvPr>
            <p:ph type="subTitle" idx="6"/>
          </p:nvPr>
        </p:nvSpPr>
        <p:spPr>
          <a:xfrm>
            <a:off x="8068132" y="3999599"/>
            <a:ext cx="3086000" cy="13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6" name="Google Shape;196;p38"/>
          <p:cNvSpPr txBox="1">
            <a:spLocks noGrp="1"/>
          </p:cNvSpPr>
          <p:nvPr>
            <p:ph type="title"/>
          </p:nvPr>
        </p:nvSpPr>
        <p:spPr>
          <a:xfrm>
            <a:off x="890000" y="1158240"/>
            <a:ext cx="10412000" cy="8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91286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9"/>
          <p:cNvSpPr txBox="1">
            <a:spLocks noGrp="1"/>
          </p:cNvSpPr>
          <p:nvPr>
            <p:ph type="subTitle" idx="1"/>
          </p:nvPr>
        </p:nvSpPr>
        <p:spPr>
          <a:xfrm>
            <a:off x="3707167" y="2249567"/>
            <a:ext cx="2478400" cy="5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99" name="Google Shape;199;p39"/>
          <p:cNvSpPr txBox="1">
            <a:spLocks noGrp="1"/>
          </p:cNvSpPr>
          <p:nvPr>
            <p:ph type="subTitle" idx="2"/>
          </p:nvPr>
        </p:nvSpPr>
        <p:spPr>
          <a:xfrm>
            <a:off x="6318884" y="2154171"/>
            <a:ext cx="3086000" cy="7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0" name="Google Shape;200;p39"/>
          <p:cNvSpPr/>
          <p:nvPr/>
        </p:nvSpPr>
        <p:spPr>
          <a:xfrm>
            <a:off x="0" y="-29500"/>
            <a:ext cx="12216000" cy="786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39"/>
          <p:cNvSpPr/>
          <p:nvPr/>
        </p:nvSpPr>
        <p:spPr>
          <a:xfrm>
            <a:off x="0" y="6096000"/>
            <a:ext cx="12216000" cy="786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2" name="Google Shape;202;p39"/>
          <p:cNvSpPr txBox="1">
            <a:spLocks noGrp="1"/>
          </p:cNvSpPr>
          <p:nvPr>
            <p:ph type="subTitle" idx="3"/>
          </p:nvPr>
        </p:nvSpPr>
        <p:spPr>
          <a:xfrm>
            <a:off x="3707167" y="5013133"/>
            <a:ext cx="2478400" cy="5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3" name="Google Shape;203;p39"/>
          <p:cNvSpPr txBox="1">
            <a:spLocks noGrp="1"/>
          </p:cNvSpPr>
          <p:nvPr>
            <p:ph type="subTitle" idx="4"/>
          </p:nvPr>
        </p:nvSpPr>
        <p:spPr>
          <a:xfrm>
            <a:off x="6318884" y="4917737"/>
            <a:ext cx="3086000" cy="7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4" name="Google Shape;204;p39"/>
          <p:cNvSpPr txBox="1">
            <a:spLocks noGrp="1"/>
          </p:cNvSpPr>
          <p:nvPr>
            <p:ph type="subTitle" idx="5"/>
          </p:nvPr>
        </p:nvSpPr>
        <p:spPr>
          <a:xfrm>
            <a:off x="3707167" y="3631351"/>
            <a:ext cx="2478400" cy="5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5" name="Google Shape;205;p39"/>
          <p:cNvSpPr txBox="1">
            <a:spLocks noGrp="1"/>
          </p:cNvSpPr>
          <p:nvPr>
            <p:ph type="subTitle" idx="6"/>
          </p:nvPr>
        </p:nvSpPr>
        <p:spPr>
          <a:xfrm>
            <a:off x="6318884" y="3535955"/>
            <a:ext cx="3086000" cy="78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06" name="Google Shape;206;p39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3199925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0"/>
          <p:cNvSpPr/>
          <p:nvPr/>
        </p:nvSpPr>
        <p:spPr>
          <a:xfrm>
            <a:off x="-133" y="4194651"/>
            <a:ext cx="12192000" cy="125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9" name="Google Shape;209;p40"/>
          <p:cNvSpPr/>
          <p:nvPr/>
        </p:nvSpPr>
        <p:spPr>
          <a:xfrm>
            <a:off x="-133" y="2335117"/>
            <a:ext cx="12192000" cy="125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0" name="Google Shape;210;p40"/>
          <p:cNvSpPr txBox="1">
            <a:spLocks noGrp="1"/>
          </p:cNvSpPr>
          <p:nvPr>
            <p:ph type="subTitle" idx="1"/>
          </p:nvPr>
        </p:nvSpPr>
        <p:spPr>
          <a:xfrm>
            <a:off x="1492900" y="2767917"/>
            <a:ext cx="3822800" cy="8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40"/>
          <p:cNvSpPr txBox="1">
            <a:spLocks noGrp="1"/>
          </p:cNvSpPr>
          <p:nvPr>
            <p:ph type="subTitle" idx="2"/>
          </p:nvPr>
        </p:nvSpPr>
        <p:spPr>
          <a:xfrm>
            <a:off x="6876335" y="2767917"/>
            <a:ext cx="3822800" cy="8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40"/>
          <p:cNvSpPr txBox="1">
            <a:spLocks noGrp="1"/>
          </p:cNvSpPr>
          <p:nvPr>
            <p:ph type="subTitle" idx="3"/>
          </p:nvPr>
        </p:nvSpPr>
        <p:spPr>
          <a:xfrm>
            <a:off x="1492900" y="4627433"/>
            <a:ext cx="3822800" cy="8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40"/>
          <p:cNvSpPr txBox="1">
            <a:spLocks noGrp="1"/>
          </p:cNvSpPr>
          <p:nvPr>
            <p:ph type="subTitle" idx="4"/>
          </p:nvPr>
        </p:nvSpPr>
        <p:spPr>
          <a:xfrm>
            <a:off x="6876335" y="4627433"/>
            <a:ext cx="3822800" cy="8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40"/>
          <p:cNvSpPr txBox="1">
            <a:spLocks noGrp="1"/>
          </p:cNvSpPr>
          <p:nvPr>
            <p:ph type="subTitle" idx="5"/>
          </p:nvPr>
        </p:nvSpPr>
        <p:spPr>
          <a:xfrm>
            <a:off x="1492867" y="2327517"/>
            <a:ext cx="38228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5" name="Google Shape;215;p40"/>
          <p:cNvSpPr txBox="1">
            <a:spLocks noGrp="1"/>
          </p:cNvSpPr>
          <p:nvPr>
            <p:ph type="subTitle" idx="6"/>
          </p:nvPr>
        </p:nvSpPr>
        <p:spPr>
          <a:xfrm>
            <a:off x="1492867" y="4187100"/>
            <a:ext cx="38228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40"/>
          <p:cNvSpPr txBox="1">
            <a:spLocks noGrp="1"/>
          </p:cNvSpPr>
          <p:nvPr>
            <p:ph type="subTitle" idx="7"/>
          </p:nvPr>
        </p:nvSpPr>
        <p:spPr>
          <a:xfrm>
            <a:off x="6876333" y="2327517"/>
            <a:ext cx="38228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7" name="Google Shape;217;p40"/>
          <p:cNvSpPr txBox="1">
            <a:spLocks noGrp="1"/>
          </p:cNvSpPr>
          <p:nvPr>
            <p:ph type="subTitle" idx="8"/>
          </p:nvPr>
        </p:nvSpPr>
        <p:spPr>
          <a:xfrm>
            <a:off x="6876333" y="4187100"/>
            <a:ext cx="38228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40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25911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bg>
      <p:bgPr>
        <a:solidFill>
          <a:schemeClr val="dk2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1"/>
          <p:cNvSpPr/>
          <p:nvPr/>
        </p:nvSpPr>
        <p:spPr>
          <a:xfrm>
            <a:off x="950967" y="719333"/>
            <a:ext cx="10290000" cy="541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1" name="Google Shape;221;p41"/>
          <p:cNvSpPr txBox="1">
            <a:spLocks noGrp="1"/>
          </p:cNvSpPr>
          <p:nvPr>
            <p:ph type="subTitle" idx="1"/>
          </p:nvPr>
        </p:nvSpPr>
        <p:spPr>
          <a:xfrm>
            <a:off x="1163200" y="2904367"/>
            <a:ext cx="30740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41"/>
          <p:cNvSpPr txBox="1">
            <a:spLocks noGrp="1"/>
          </p:cNvSpPr>
          <p:nvPr>
            <p:ph type="subTitle" idx="2"/>
          </p:nvPr>
        </p:nvSpPr>
        <p:spPr>
          <a:xfrm>
            <a:off x="4559028" y="2904367"/>
            <a:ext cx="30740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41"/>
          <p:cNvSpPr txBox="1">
            <a:spLocks noGrp="1"/>
          </p:cNvSpPr>
          <p:nvPr>
            <p:ph type="subTitle" idx="3"/>
          </p:nvPr>
        </p:nvSpPr>
        <p:spPr>
          <a:xfrm>
            <a:off x="2861117" y="4682400"/>
            <a:ext cx="30740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41"/>
          <p:cNvSpPr txBox="1">
            <a:spLocks noGrp="1"/>
          </p:cNvSpPr>
          <p:nvPr>
            <p:ph type="subTitle" idx="4"/>
          </p:nvPr>
        </p:nvSpPr>
        <p:spPr>
          <a:xfrm>
            <a:off x="6256945" y="4682400"/>
            <a:ext cx="30740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5" name="Google Shape;225;p41"/>
          <p:cNvSpPr txBox="1">
            <a:spLocks noGrp="1"/>
          </p:cNvSpPr>
          <p:nvPr>
            <p:ph type="subTitle" idx="5"/>
          </p:nvPr>
        </p:nvSpPr>
        <p:spPr>
          <a:xfrm>
            <a:off x="7954867" y="2904367"/>
            <a:ext cx="3074000" cy="8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41"/>
          <p:cNvSpPr txBox="1">
            <a:spLocks noGrp="1"/>
          </p:cNvSpPr>
          <p:nvPr>
            <p:ph type="subTitle" idx="6"/>
          </p:nvPr>
        </p:nvSpPr>
        <p:spPr>
          <a:xfrm>
            <a:off x="1163200" y="2504967"/>
            <a:ext cx="30740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41"/>
          <p:cNvSpPr txBox="1">
            <a:spLocks noGrp="1"/>
          </p:cNvSpPr>
          <p:nvPr>
            <p:ph type="subTitle" idx="7"/>
          </p:nvPr>
        </p:nvSpPr>
        <p:spPr>
          <a:xfrm>
            <a:off x="4559033" y="2504967"/>
            <a:ext cx="30740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41"/>
          <p:cNvSpPr txBox="1">
            <a:spLocks noGrp="1"/>
          </p:cNvSpPr>
          <p:nvPr>
            <p:ph type="subTitle" idx="8"/>
          </p:nvPr>
        </p:nvSpPr>
        <p:spPr>
          <a:xfrm>
            <a:off x="7954867" y="2504967"/>
            <a:ext cx="30740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41"/>
          <p:cNvSpPr txBox="1">
            <a:spLocks noGrp="1"/>
          </p:cNvSpPr>
          <p:nvPr>
            <p:ph type="subTitle" idx="9"/>
          </p:nvPr>
        </p:nvSpPr>
        <p:spPr>
          <a:xfrm>
            <a:off x="2861133" y="4282800"/>
            <a:ext cx="30740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41"/>
          <p:cNvSpPr txBox="1">
            <a:spLocks noGrp="1"/>
          </p:cNvSpPr>
          <p:nvPr>
            <p:ph type="subTitle" idx="13"/>
          </p:nvPr>
        </p:nvSpPr>
        <p:spPr>
          <a:xfrm>
            <a:off x="6256933" y="4282800"/>
            <a:ext cx="30740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1" name="Google Shape;231;p41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531570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2"/>
          <p:cNvSpPr/>
          <p:nvPr/>
        </p:nvSpPr>
        <p:spPr>
          <a:xfrm>
            <a:off x="4438600" y="4295381"/>
            <a:ext cx="3314800" cy="183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42"/>
          <p:cNvSpPr/>
          <p:nvPr/>
        </p:nvSpPr>
        <p:spPr>
          <a:xfrm>
            <a:off x="7926233" y="4295381"/>
            <a:ext cx="3314800" cy="183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5" name="Google Shape;235;p42"/>
          <p:cNvSpPr/>
          <p:nvPr/>
        </p:nvSpPr>
        <p:spPr>
          <a:xfrm>
            <a:off x="950967" y="4295381"/>
            <a:ext cx="3314800" cy="183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6" name="Google Shape;236;p42"/>
          <p:cNvSpPr/>
          <p:nvPr/>
        </p:nvSpPr>
        <p:spPr>
          <a:xfrm>
            <a:off x="4438600" y="2211200"/>
            <a:ext cx="3314800" cy="183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7" name="Google Shape;237;p42"/>
          <p:cNvSpPr/>
          <p:nvPr/>
        </p:nvSpPr>
        <p:spPr>
          <a:xfrm>
            <a:off x="7926233" y="2211200"/>
            <a:ext cx="3314800" cy="183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8" name="Google Shape;238;p42"/>
          <p:cNvSpPr/>
          <p:nvPr/>
        </p:nvSpPr>
        <p:spPr>
          <a:xfrm>
            <a:off x="950967" y="2211200"/>
            <a:ext cx="3314800" cy="183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9" name="Google Shape;239;p42"/>
          <p:cNvSpPr txBox="1">
            <a:spLocks noGrp="1"/>
          </p:cNvSpPr>
          <p:nvPr>
            <p:ph type="subTitle" idx="1"/>
          </p:nvPr>
        </p:nvSpPr>
        <p:spPr>
          <a:xfrm>
            <a:off x="950967" y="2470585"/>
            <a:ext cx="33148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42"/>
          <p:cNvSpPr txBox="1">
            <a:spLocks noGrp="1"/>
          </p:cNvSpPr>
          <p:nvPr>
            <p:ph type="subTitle" idx="2"/>
          </p:nvPr>
        </p:nvSpPr>
        <p:spPr>
          <a:xfrm>
            <a:off x="950967" y="3011385"/>
            <a:ext cx="3314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1" name="Google Shape;241;p42"/>
          <p:cNvSpPr txBox="1">
            <a:spLocks noGrp="1"/>
          </p:cNvSpPr>
          <p:nvPr>
            <p:ph type="subTitle" idx="3"/>
          </p:nvPr>
        </p:nvSpPr>
        <p:spPr>
          <a:xfrm>
            <a:off x="4438600" y="2470585"/>
            <a:ext cx="33148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42"/>
          <p:cNvSpPr txBox="1">
            <a:spLocks noGrp="1"/>
          </p:cNvSpPr>
          <p:nvPr>
            <p:ph type="subTitle" idx="4"/>
          </p:nvPr>
        </p:nvSpPr>
        <p:spPr>
          <a:xfrm>
            <a:off x="4438600" y="3011385"/>
            <a:ext cx="3314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3" name="Google Shape;243;p42"/>
          <p:cNvSpPr txBox="1">
            <a:spLocks noGrp="1"/>
          </p:cNvSpPr>
          <p:nvPr>
            <p:ph type="subTitle" idx="5"/>
          </p:nvPr>
        </p:nvSpPr>
        <p:spPr>
          <a:xfrm>
            <a:off x="7926233" y="2470585"/>
            <a:ext cx="33148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42"/>
          <p:cNvSpPr txBox="1">
            <a:spLocks noGrp="1"/>
          </p:cNvSpPr>
          <p:nvPr>
            <p:ph type="subTitle" idx="6"/>
          </p:nvPr>
        </p:nvSpPr>
        <p:spPr>
          <a:xfrm>
            <a:off x="7926233" y="3011385"/>
            <a:ext cx="3314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5" name="Google Shape;245;p42"/>
          <p:cNvSpPr txBox="1">
            <a:spLocks noGrp="1"/>
          </p:cNvSpPr>
          <p:nvPr>
            <p:ph type="subTitle" idx="7"/>
          </p:nvPr>
        </p:nvSpPr>
        <p:spPr>
          <a:xfrm>
            <a:off x="950967" y="4554767"/>
            <a:ext cx="33148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42"/>
          <p:cNvSpPr txBox="1">
            <a:spLocks noGrp="1"/>
          </p:cNvSpPr>
          <p:nvPr>
            <p:ph type="subTitle" idx="8"/>
          </p:nvPr>
        </p:nvSpPr>
        <p:spPr>
          <a:xfrm>
            <a:off x="950967" y="5095567"/>
            <a:ext cx="3314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7" name="Google Shape;247;p42"/>
          <p:cNvSpPr txBox="1">
            <a:spLocks noGrp="1"/>
          </p:cNvSpPr>
          <p:nvPr>
            <p:ph type="subTitle" idx="9"/>
          </p:nvPr>
        </p:nvSpPr>
        <p:spPr>
          <a:xfrm>
            <a:off x="4438600" y="4554767"/>
            <a:ext cx="33148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42"/>
          <p:cNvSpPr txBox="1">
            <a:spLocks noGrp="1"/>
          </p:cNvSpPr>
          <p:nvPr>
            <p:ph type="subTitle" idx="13"/>
          </p:nvPr>
        </p:nvSpPr>
        <p:spPr>
          <a:xfrm>
            <a:off x="4438600" y="5095567"/>
            <a:ext cx="3314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9" name="Google Shape;249;p42"/>
          <p:cNvSpPr txBox="1">
            <a:spLocks noGrp="1"/>
          </p:cNvSpPr>
          <p:nvPr>
            <p:ph type="subTitle" idx="14"/>
          </p:nvPr>
        </p:nvSpPr>
        <p:spPr>
          <a:xfrm>
            <a:off x="7926233" y="4554767"/>
            <a:ext cx="33148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42"/>
          <p:cNvSpPr txBox="1">
            <a:spLocks noGrp="1"/>
          </p:cNvSpPr>
          <p:nvPr>
            <p:ph type="subTitle" idx="15"/>
          </p:nvPr>
        </p:nvSpPr>
        <p:spPr>
          <a:xfrm>
            <a:off x="7926233" y="5095567"/>
            <a:ext cx="3314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1" name="Google Shape;251;p42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8411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0" y="-38280"/>
            <a:ext cx="12192000" cy="76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6"/>
          <p:cNvSpPr/>
          <p:nvPr/>
        </p:nvSpPr>
        <p:spPr>
          <a:xfrm>
            <a:off x="0" y="6134280"/>
            <a:ext cx="12192000" cy="76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796216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>
            <a:spLocks noGrp="1"/>
          </p:cNvSpPr>
          <p:nvPr>
            <p:ph type="subTitle" idx="1"/>
          </p:nvPr>
        </p:nvSpPr>
        <p:spPr>
          <a:xfrm>
            <a:off x="4774943" y="2237867"/>
            <a:ext cx="26420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4" name="Google Shape;254;p43"/>
          <p:cNvSpPr txBox="1">
            <a:spLocks noGrp="1"/>
          </p:cNvSpPr>
          <p:nvPr>
            <p:ph type="subTitle" idx="2"/>
          </p:nvPr>
        </p:nvSpPr>
        <p:spPr>
          <a:xfrm>
            <a:off x="8080033" y="2119467"/>
            <a:ext cx="3160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5" name="Google Shape;255;p43"/>
          <p:cNvSpPr txBox="1">
            <a:spLocks noGrp="1"/>
          </p:cNvSpPr>
          <p:nvPr>
            <p:ph type="subTitle" idx="3"/>
          </p:nvPr>
        </p:nvSpPr>
        <p:spPr>
          <a:xfrm>
            <a:off x="4774943" y="2884967"/>
            <a:ext cx="26420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6" name="Google Shape;256;p43"/>
          <p:cNvSpPr txBox="1">
            <a:spLocks noGrp="1"/>
          </p:cNvSpPr>
          <p:nvPr>
            <p:ph type="subTitle" idx="4"/>
          </p:nvPr>
        </p:nvSpPr>
        <p:spPr>
          <a:xfrm>
            <a:off x="951167" y="2766567"/>
            <a:ext cx="3160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7" name="Google Shape;257;p43"/>
          <p:cNvSpPr txBox="1">
            <a:spLocks noGrp="1"/>
          </p:cNvSpPr>
          <p:nvPr>
            <p:ph type="subTitle" idx="5"/>
          </p:nvPr>
        </p:nvSpPr>
        <p:spPr>
          <a:xfrm>
            <a:off x="4774943" y="3532067"/>
            <a:ext cx="26420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43"/>
          <p:cNvSpPr txBox="1">
            <a:spLocks noGrp="1"/>
          </p:cNvSpPr>
          <p:nvPr>
            <p:ph type="subTitle" idx="6"/>
          </p:nvPr>
        </p:nvSpPr>
        <p:spPr>
          <a:xfrm>
            <a:off x="8080033" y="3413667"/>
            <a:ext cx="3160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59" name="Google Shape;259;p43"/>
          <p:cNvSpPr txBox="1">
            <a:spLocks noGrp="1"/>
          </p:cNvSpPr>
          <p:nvPr>
            <p:ph type="subTitle" idx="7"/>
          </p:nvPr>
        </p:nvSpPr>
        <p:spPr>
          <a:xfrm>
            <a:off x="4774943" y="4179167"/>
            <a:ext cx="26420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43"/>
          <p:cNvSpPr txBox="1">
            <a:spLocks noGrp="1"/>
          </p:cNvSpPr>
          <p:nvPr>
            <p:ph type="subTitle" idx="8"/>
          </p:nvPr>
        </p:nvSpPr>
        <p:spPr>
          <a:xfrm>
            <a:off x="951167" y="4060767"/>
            <a:ext cx="3160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1" name="Google Shape;261;p43"/>
          <p:cNvSpPr txBox="1">
            <a:spLocks noGrp="1"/>
          </p:cNvSpPr>
          <p:nvPr>
            <p:ph type="subTitle" idx="9"/>
          </p:nvPr>
        </p:nvSpPr>
        <p:spPr>
          <a:xfrm>
            <a:off x="4774943" y="4826267"/>
            <a:ext cx="26420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43"/>
          <p:cNvSpPr txBox="1">
            <a:spLocks noGrp="1"/>
          </p:cNvSpPr>
          <p:nvPr>
            <p:ph type="subTitle" idx="13"/>
          </p:nvPr>
        </p:nvSpPr>
        <p:spPr>
          <a:xfrm>
            <a:off x="8080033" y="4707867"/>
            <a:ext cx="3160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3" name="Google Shape;263;p43"/>
          <p:cNvSpPr txBox="1">
            <a:spLocks noGrp="1"/>
          </p:cNvSpPr>
          <p:nvPr>
            <p:ph type="subTitle" idx="14"/>
          </p:nvPr>
        </p:nvSpPr>
        <p:spPr>
          <a:xfrm>
            <a:off x="4774917" y="5473367"/>
            <a:ext cx="2642000" cy="5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43"/>
          <p:cNvSpPr txBox="1">
            <a:spLocks noGrp="1"/>
          </p:cNvSpPr>
          <p:nvPr>
            <p:ph type="subTitle" idx="15"/>
          </p:nvPr>
        </p:nvSpPr>
        <p:spPr>
          <a:xfrm>
            <a:off x="951167" y="5354967"/>
            <a:ext cx="3160800" cy="7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5" name="Google Shape;265;p43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66" name="Google Shape;266;p43"/>
          <p:cNvSpPr/>
          <p:nvPr/>
        </p:nvSpPr>
        <p:spPr>
          <a:xfrm>
            <a:off x="100" y="0"/>
            <a:ext cx="12192000" cy="76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4768099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4"/>
          <p:cNvSpPr/>
          <p:nvPr/>
        </p:nvSpPr>
        <p:spPr>
          <a:xfrm>
            <a:off x="3033" y="-8533"/>
            <a:ext cx="43072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9" name="Google Shape;269;p44"/>
          <p:cNvSpPr/>
          <p:nvPr/>
        </p:nvSpPr>
        <p:spPr>
          <a:xfrm>
            <a:off x="7862000" y="-8533"/>
            <a:ext cx="4330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0" name="Google Shape;270;p44"/>
          <p:cNvSpPr/>
          <p:nvPr/>
        </p:nvSpPr>
        <p:spPr>
          <a:xfrm>
            <a:off x="950967" y="719333"/>
            <a:ext cx="10290000" cy="541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1" name="Google Shape;271;p44"/>
          <p:cNvSpPr txBox="1">
            <a:spLocks noGrp="1"/>
          </p:cNvSpPr>
          <p:nvPr>
            <p:ph type="title" hasCustomPrompt="1"/>
          </p:nvPr>
        </p:nvSpPr>
        <p:spPr>
          <a:xfrm>
            <a:off x="1990867" y="2817633"/>
            <a:ext cx="3952000" cy="195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3333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44"/>
          <p:cNvSpPr txBox="1">
            <a:spLocks noGrp="1"/>
          </p:cNvSpPr>
          <p:nvPr>
            <p:ph type="subTitle" idx="1"/>
          </p:nvPr>
        </p:nvSpPr>
        <p:spPr>
          <a:xfrm>
            <a:off x="1991067" y="4695967"/>
            <a:ext cx="3952000" cy="7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44"/>
          <p:cNvSpPr txBox="1">
            <a:spLocks noGrp="1"/>
          </p:cNvSpPr>
          <p:nvPr>
            <p:ph type="title" idx="2" hasCustomPrompt="1"/>
          </p:nvPr>
        </p:nvSpPr>
        <p:spPr>
          <a:xfrm>
            <a:off x="6248900" y="2817633"/>
            <a:ext cx="3952000" cy="195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3333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44"/>
          <p:cNvSpPr txBox="1">
            <a:spLocks noGrp="1"/>
          </p:cNvSpPr>
          <p:nvPr>
            <p:ph type="subTitle" idx="3"/>
          </p:nvPr>
        </p:nvSpPr>
        <p:spPr>
          <a:xfrm>
            <a:off x="6249100" y="4695967"/>
            <a:ext cx="3952000" cy="7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44"/>
          <p:cNvSpPr txBox="1">
            <a:spLocks noGrp="1"/>
          </p:cNvSpPr>
          <p:nvPr>
            <p:ph type="title" idx="4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136869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>
            <a:spLocks noGrp="1"/>
          </p:cNvSpPr>
          <p:nvPr>
            <p:ph type="subTitle" idx="1"/>
          </p:nvPr>
        </p:nvSpPr>
        <p:spPr>
          <a:xfrm>
            <a:off x="2784033" y="1758317"/>
            <a:ext cx="5206000" cy="4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8" name="Google Shape;278;p45"/>
          <p:cNvSpPr txBox="1">
            <a:spLocks noGrp="1"/>
          </p:cNvSpPr>
          <p:nvPr>
            <p:ph type="subTitle" idx="2"/>
          </p:nvPr>
        </p:nvSpPr>
        <p:spPr>
          <a:xfrm>
            <a:off x="4003233" y="3670951"/>
            <a:ext cx="5206000" cy="4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79" name="Google Shape;279;p45"/>
          <p:cNvSpPr txBox="1">
            <a:spLocks noGrp="1"/>
          </p:cNvSpPr>
          <p:nvPr>
            <p:ph type="subTitle" idx="3"/>
          </p:nvPr>
        </p:nvSpPr>
        <p:spPr>
          <a:xfrm>
            <a:off x="5222433" y="5583567"/>
            <a:ext cx="5206000" cy="4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80" name="Google Shape;280;p45"/>
          <p:cNvSpPr/>
          <p:nvPr/>
        </p:nvSpPr>
        <p:spPr>
          <a:xfrm>
            <a:off x="0" y="0"/>
            <a:ext cx="2124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1" name="Google Shape;281;p45"/>
          <p:cNvSpPr txBox="1">
            <a:spLocks noGrp="1"/>
          </p:cNvSpPr>
          <p:nvPr>
            <p:ph type="title" hasCustomPrompt="1"/>
          </p:nvPr>
        </p:nvSpPr>
        <p:spPr>
          <a:xfrm>
            <a:off x="2784033" y="802033"/>
            <a:ext cx="5206000" cy="9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45"/>
          <p:cNvSpPr txBox="1">
            <a:spLocks noGrp="1"/>
          </p:cNvSpPr>
          <p:nvPr>
            <p:ph type="title" idx="4" hasCustomPrompt="1"/>
          </p:nvPr>
        </p:nvSpPr>
        <p:spPr>
          <a:xfrm>
            <a:off x="4003233" y="2714551"/>
            <a:ext cx="5206000" cy="9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45"/>
          <p:cNvSpPr txBox="1">
            <a:spLocks noGrp="1"/>
          </p:cNvSpPr>
          <p:nvPr>
            <p:ph type="title" idx="5" hasCustomPrompt="1"/>
          </p:nvPr>
        </p:nvSpPr>
        <p:spPr>
          <a:xfrm>
            <a:off x="5222433" y="4627167"/>
            <a:ext cx="5206000" cy="9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6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27669208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/>
          <p:nvPr/>
        </p:nvSpPr>
        <p:spPr>
          <a:xfrm>
            <a:off x="4311033" y="0"/>
            <a:ext cx="78808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6" name="Google Shape;286;p46"/>
          <p:cNvSpPr/>
          <p:nvPr/>
        </p:nvSpPr>
        <p:spPr>
          <a:xfrm>
            <a:off x="0" y="762000"/>
            <a:ext cx="8696400" cy="533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7" name="Google Shape;287;p46"/>
          <p:cNvSpPr txBox="1">
            <a:spLocks noGrp="1"/>
          </p:cNvSpPr>
          <p:nvPr>
            <p:ph type="title" hasCustomPrompt="1"/>
          </p:nvPr>
        </p:nvSpPr>
        <p:spPr>
          <a:xfrm>
            <a:off x="950967" y="2319417"/>
            <a:ext cx="7287200" cy="167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88" name="Google Shape;288;p46"/>
          <p:cNvSpPr txBox="1">
            <a:spLocks noGrp="1"/>
          </p:cNvSpPr>
          <p:nvPr>
            <p:ph type="subTitle" idx="1"/>
          </p:nvPr>
        </p:nvSpPr>
        <p:spPr>
          <a:xfrm>
            <a:off x="1821633" y="3996917"/>
            <a:ext cx="5546000" cy="5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2425836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3">
  <p:cSld name="Numbers and text 3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7"/>
          <p:cNvSpPr txBox="1">
            <a:spLocks noGrp="1"/>
          </p:cNvSpPr>
          <p:nvPr>
            <p:ph type="subTitle" idx="1"/>
          </p:nvPr>
        </p:nvSpPr>
        <p:spPr>
          <a:xfrm>
            <a:off x="7829635" y="1507933"/>
            <a:ext cx="3411600" cy="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1" name="Google Shape;291;p47"/>
          <p:cNvSpPr txBox="1">
            <a:spLocks noGrp="1"/>
          </p:cNvSpPr>
          <p:nvPr>
            <p:ph type="subTitle" idx="2"/>
          </p:nvPr>
        </p:nvSpPr>
        <p:spPr>
          <a:xfrm>
            <a:off x="7829635" y="4935933"/>
            <a:ext cx="3411600" cy="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2" name="Google Shape;292;p47"/>
          <p:cNvSpPr txBox="1">
            <a:spLocks noGrp="1"/>
          </p:cNvSpPr>
          <p:nvPr>
            <p:ph type="subTitle" idx="3"/>
          </p:nvPr>
        </p:nvSpPr>
        <p:spPr>
          <a:xfrm>
            <a:off x="7829635" y="3221933"/>
            <a:ext cx="3411600" cy="8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3" name="Google Shape;293;p47"/>
          <p:cNvSpPr txBox="1">
            <a:spLocks noGrp="1"/>
          </p:cNvSpPr>
          <p:nvPr>
            <p:ph type="title" hasCustomPrompt="1"/>
          </p:nvPr>
        </p:nvSpPr>
        <p:spPr>
          <a:xfrm>
            <a:off x="4562433" y="762000"/>
            <a:ext cx="3088000" cy="1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94" name="Google Shape;294;p47"/>
          <p:cNvSpPr txBox="1">
            <a:spLocks noGrp="1"/>
          </p:cNvSpPr>
          <p:nvPr>
            <p:ph type="title" idx="4" hasCustomPrompt="1"/>
          </p:nvPr>
        </p:nvSpPr>
        <p:spPr>
          <a:xfrm>
            <a:off x="4562433" y="2476000"/>
            <a:ext cx="3088000" cy="1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95" name="Google Shape;295;p47"/>
          <p:cNvSpPr txBox="1">
            <a:spLocks noGrp="1"/>
          </p:cNvSpPr>
          <p:nvPr>
            <p:ph type="title" idx="5" hasCustomPrompt="1"/>
          </p:nvPr>
        </p:nvSpPr>
        <p:spPr>
          <a:xfrm>
            <a:off x="4562433" y="4190000"/>
            <a:ext cx="3088000" cy="190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10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296" name="Google Shape;296;p47"/>
          <p:cNvSpPr/>
          <p:nvPr/>
        </p:nvSpPr>
        <p:spPr>
          <a:xfrm>
            <a:off x="-12133" y="0"/>
            <a:ext cx="43232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0766039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4">
  <p:cSld name="Numbers and text 4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8"/>
          <p:cNvSpPr/>
          <p:nvPr/>
        </p:nvSpPr>
        <p:spPr>
          <a:xfrm>
            <a:off x="0" y="-29500"/>
            <a:ext cx="12216000" cy="786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9" name="Google Shape;299;p48"/>
          <p:cNvSpPr/>
          <p:nvPr/>
        </p:nvSpPr>
        <p:spPr>
          <a:xfrm>
            <a:off x="0" y="-47833"/>
            <a:ext cx="953600" cy="690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0" name="Google Shape;300;p48"/>
          <p:cNvSpPr/>
          <p:nvPr/>
        </p:nvSpPr>
        <p:spPr>
          <a:xfrm>
            <a:off x="11238400" y="-24000"/>
            <a:ext cx="953600" cy="690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1" name="Google Shape;301;p48"/>
          <p:cNvSpPr txBox="1">
            <a:spLocks noGrp="1"/>
          </p:cNvSpPr>
          <p:nvPr>
            <p:ph type="subTitle" idx="1"/>
          </p:nvPr>
        </p:nvSpPr>
        <p:spPr>
          <a:xfrm>
            <a:off x="953500" y="5336367"/>
            <a:ext cx="30208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48"/>
          <p:cNvSpPr txBox="1">
            <a:spLocks noGrp="1"/>
          </p:cNvSpPr>
          <p:nvPr>
            <p:ph type="subTitle" idx="2"/>
          </p:nvPr>
        </p:nvSpPr>
        <p:spPr>
          <a:xfrm>
            <a:off x="4203717" y="5336367"/>
            <a:ext cx="3020800" cy="8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48"/>
          <p:cNvSpPr txBox="1">
            <a:spLocks noGrp="1"/>
          </p:cNvSpPr>
          <p:nvPr>
            <p:ph type="title" hasCustomPrompt="1"/>
          </p:nvPr>
        </p:nvSpPr>
        <p:spPr>
          <a:xfrm>
            <a:off x="1303700" y="2564376"/>
            <a:ext cx="2320400" cy="9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04" name="Google Shape;304;p48"/>
          <p:cNvSpPr txBox="1">
            <a:spLocks noGrp="1"/>
          </p:cNvSpPr>
          <p:nvPr>
            <p:ph type="title" idx="3" hasCustomPrompt="1"/>
          </p:nvPr>
        </p:nvSpPr>
        <p:spPr>
          <a:xfrm>
            <a:off x="4553884" y="2564376"/>
            <a:ext cx="2320400" cy="9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5333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05" name="Google Shape;305;p48"/>
          <p:cNvSpPr txBox="1">
            <a:spLocks noGrp="1"/>
          </p:cNvSpPr>
          <p:nvPr>
            <p:ph type="subTitle" idx="4"/>
          </p:nvPr>
        </p:nvSpPr>
        <p:spPr>
          <a:xfrm>
            <a:off x="953500" y="1858000"/>
            <a:ext cx="30208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06" name="Google Shape;306;p48"/>
          <p:cNvSpPr txBox="1">
            <a:spLocks noGrp="1"/>
          </p:cNvSpPr>
          <p:nvPr>
            <p:ph type="subTitle" idx="5"/>
          </p:nvPr>
        </p:nvSpPr>
        <p:spPr>
          <a:xfrm>
            <a:off x="4203717" y="1858000"/>
            <a:ext cx="3020800" cy="6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48"/>
          <p:cNvSpPr txBox="1">
            <a:spLocks noGrp="1"/>
          </p:cNvSpPr>
          <p:nvPr>
            <p:ph type="title" idx="6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3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024011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5">
  <p:cSld name="Numbers and text 5">
    <p:bg>
      <p:bgPr>
        <a:solidFill>
          <a:schemeClr val="dk2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9"/>
          <p:cNvSpPr/>
          <p:nvPr/>
        </p:nvSpPr>
        <p:spPr>
          <a:xfrm>
            <a:off x="950967" y="719333"/>
            <a:ext cx="10290000" cy="541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0" name="Google Shape;310;p49"/>
          <p:cNvSpPr txBox="1">
            <a:spLocks noGrp="1"/>
          </p:cNvSpPr>
          <p:nvPr>
            <p:ph type="title" hasCustomPrompt="1"/>
          </p:nvPr>
        </p:nvSpPr>
        <p:spPr>
          <a:xfrm>
            <a:off x="6540269" y="2057667"/>
            <a:ext cx="4259600" cy="195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11" name="Google Shape;311;p49"/>
          <p:cNvSpPr txBox="1">
            <a:spLocks noGrp="1"/>
          </p:cNvSpPr>
          <p:nvPr>
            <p:ph type="subTitle" idx="1"/>
          </p:nvPr>
        </p:nvSpPr>
        <p:spPr>
          <a:xfrm>
            <a:off x="6540267" y="4042733"/>
            <a:ext cx="4259600" cy="7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040781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dk2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0"/>
          <p:cNvSpPr txBox="1">
            <a:spLocks noGrp="1"/>
          </p:cNvSpPr>
          <p:nvPr>
            <p:ph type="subTitle" idx="1"/>
          </p:nvPr>
        </p:nvSpPr>
        <p:spPr>
          <a:xfrm>
            <a:off x="950967" y="3435600"/>
            <a:ext cx="5206000" cy="13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4" name="Google Shape;314;p50"/>
          <p:cNvSpPr txBox="1"/>
          <p:nvPr/>
        </p:nvSpPr>
        <p:spPr>
          <a:xfrm>
            <a:off x="6747833" y="4962407"/>
            <a:ext cx="4493200" cy="8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333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</a:t>
            </a:r>
            <a:r>
              <a:rPr lang="en" sz="1333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</a:t>
            </a:r>
            <a:endParaRPr sz="1333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p50"/>
          <p:cNvSpPr txBox="1">
            <a:spLocks noGrp="1"/>
          </p:cNvSpPr>
          <p:nvPr>
            <p:ph type="title"/>
          </p:nvPr>
        </p:nvSpPr>
        <p:spPr>
          <a:xfrm>
            <a:off x="950967" y="1810000"/>
            <a:ext cx="5206000" cy="13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Playfair Display"/>
              <a:buNone/>
              <a:defRPr sz="10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748998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1"/>
          <p:cNvSpPr/>
          <p:nvPr/>
        </p:nvSpPr>
        <p:spPr>
          <a:xfrm>
            <a:off x="0" y="0"/>
            <a:ext cx="3282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8" name="Google Shape;318;p51"/>
          <p:cNvSpPr/>
          <p:nvPr/>
        </p:nvSpPr>
        <p:spPr>
          <a:xfrm flipH="1">
            <a:off x="3101600" y="1945400"/>
            <a:ext cx="9090400" cy="296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73186185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2"/>
          <p:cNvSpPr/>
          <p:nvPr/>
        </p:nvSpPr>
        <p:spPr>
          <a:xfrm flipH="1">
            <a:off x="236" y="0"/>
            <a:ext cx="6462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1" name="Google Shape;321;p52"/>
          <p:cNvSpPr/>
          <p:nvPr/>
        </p:nvSpPr>
        <p:spPr>
          <a:xfrm flipH="1">
            <a:off x="11208633" y="0"/>
            <a:ext cx="9836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96320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968800" y="2262867"/>
            <a:ext cx="3476800" cy="97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5333" b="1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subTitle" idx="1"/>
          </p:nvPr>
        </p:nvSpPr>
        <p:spPr>
          <a:xfrm>
            <a:off x="6968800" y="3191933"/>
            <a:ext cx="3476800" cy="1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4" name="Google Shape;34;p7"/>
          <p:cNvSpPr/>
          <p:nvPr/>
        </p:nvSpPr>
        <p:spPr>
          <a:xfrm>
            <a:off x="0" y="0"/>
            <a:ext cx="60984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2595027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A06C-A644-D85A-540C-F99176683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D8257-69CA-185E-55A6-BFB8529FD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F5E66-6B7A-FA43-743B-AB1ADB6DB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1DDE1-9E6D-DE4A-B2D5-683270D303AB}" type="datetimeFigureOut">
              <a:rPr lang="en-US" smtClean="0"/>
              <a:t>2/17/2023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48076-BB04-F11E-3BCE-9DC116D53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044C1-DC8F-1724-FAAE-63B9C8D35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C1207-2AF9-DC4B-9F30-BFD11FBD7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847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950967" y="719333"/>
            <a:ext cx="10279600" cy="541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956200" y="2018600"/>
            <a:ext cx="10279600" cy="28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9066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667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34576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dk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950967" y="1158235"/>
            <a:ext cx="6553600" cy="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sz="2800" b="1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952067" y="2571401"/>
            <a:ext cx="6553600" cy="28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867">
                <a:solidFill>
                  <a:schemeClr val="lt1"/>
                </a:solidFill>
              </a:defRPr>
            </a:lvl1pPr>
            <a:lvl2pPr marL="1219170" lvl="1" indent="-389457">
              <a:spcBef>
                <a:spcPts val="1333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333">
                <a:solidFill>
                  <a:schemeClr val="lt1"/>
                </a:solidFill>
              </a:defRPr>
            </a:lvl2pPr>
            <a:lvl3pPr marL="1828754" lvl="2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333">
                <a:solidFill>
                  <a:schemeClr val="lt1"/>
                </a:solidFill>
              </a:defRPr>
            </a:lvl3pPr>
            <a:lvl4pPr marL="2438339" lvl="3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333">
                <a:solidFill>
                  <a:schemeClr val="lt1"/>
                </a:solidFill>
              </a:defRPr>
            </a:lvl4pPr>
            <a:lvl5pPr marL="3047924" lvl="4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333">
                <a:solidFill>
                  <a:schemeClr val="lt1"/>
                </a:solidFill>
              </a:defRPr>
            </a:lvl5pPr>
            <a:lvl6pPr marL="3657509" lvl="5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333">
                <a:solidFill>
                  <a:schemeClr val="lt1"/>
                </a:solidFill>
              </a:defRPr>
            </a:lvl6pPr>
            <a:lvl7pPr marL="4267093" lvl="6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333">
                <a:solidFill>
                  <a:schemeClr val="lt1"/>
                </a:solidFill>
              </a:defRPr>
            </a:lvl7pPr>
            <a:lvl8pPr marL="4876678" lvl="7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333">
                <a:solidFill>
                  <a:schemeClr val="lt1"/>
                </a:solidFill>
              </a:defRPr>
            </a:lvl8pPr>
            <a:lvl9pPr marL="5486263" lvl="8" indent="-38945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333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9971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7037433" y="1676400"/>
            <a:ext cx="42036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30479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sz="33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62663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dk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 hasCustomPrompt="1"/>
          </p:nvPr>
        </p:nvSpPr>
        <p:spPr>
          <a:xfrm>
            <a:off x="1394993" y="2111267"/>
            <a:ext cx="9404400" cy="195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Playfair Display"/>
              <a:buNone/>
              <a:defRPr sz="10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11"/>
          <p:cNvSpPr txBox="1">
            <a:spLocks noGrp="1"/>
          </p:cNvSpPr>
          <p:nvPr>
            <p:ph type="subTitle" idx="1"/>
          </p:nvPr>
        </p:nvSpPr>
        <p:spPr>
          <a:xfrm>
            <a:off x="3147900" y="4197933"/>
            <a:ext cx="5942800" cy="5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299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719333"/>
            <a:ext cx="10290000" cy="7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sz="2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77367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7727988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  <p:sldLayoutId id="2147483752" r:id="rId12"/>
    <p:sldLayoutId id="2147483753" r:id="rId13"/>
    <p:sldLayoutId id="2147483754" r:id="rId14"/>
    <p:sldLayoutId id="2147483755" r:id="rId15"/>
    <p:sldLayoutId id="2147483756" r:id="rId16"/>
    <p:sldLayoutId id="2147483757" r:id="rId17"/>
    <p:sldLayoutId id="2147483758" r:id="rId18"/>
    <p:sldLayoutId id="2147483759" r:id="rId19"/>
    <p:sldLayoutId id="2147483760" r:id="rId20"/>
    <p:sldLayoutId id="2147483761" r:id="rId21"/>
    <p:sldLayoutId id="2147483762" r:id="rId22"/>
    <p:sldLayoutId id="2147483763" r:id="rId23"/>
    <p:sldLayoutId id="2147483764" r:id="rId24"/>
    <p:sldLayoutId id="2147483765" r:id="rId25"/>
    <p:sldLayoutId id="2147483766" r:id="rId26"/>
    <p:sldLayoutId id="2147483767" r:id="rId27"/>
    <p:sldLayoutId id="2147483769" r:id="rId28"/>
    <p:sldLayoutId id="2147483770" r:id="rId29"/>
    <p:sldLayoutId id="2147483771" r:id="rId30"/>
    <p:sldLayoutId id="2147483772" r:id="rId31"/>
    <p:sldLayoutId id="2147483773" r:id="rId32"/>
    <p:sldLayoutId id="2147483774" r:id="rId33"/>
    <p:sldLayoutId id="2147483775" r:id="rId34"/>
    <p:sldLayoutId id="2147483776" r:id="rId35"/>
    <p:sldLayoutId id="2147483777" r:id="rId36"/>
    <p:sldLayoutId id="2147483778" r:id="rId37"/>
    <p:sldLayoutId id="2147483779" r:id="rId38"/>
    <p:sldLayoutId id="2147483780" r:id="rId39"/>
    <p:sldLayoutId id="2147483781" r:id="rId40"/>
    <p:sldLayoutId id="2147483782" r:id="rId41"/>
    <p:sldLayoutId id="2147483783" r:id="rId42"/>
    <p:sldLayoutId id="2147483784" r:id="rId43"/>
    <p:sldLayoutId id="2147483785" r:id="rId44"/>
    <p:sldLayoutId id="2147483786" r:id="rId45"/>
    <p:sldLayoutId id="2147483787" r:id="rId46"/>
    <p:sldLayoutId id="2147483788" r:id="rId47"/>
    <p:sldLayoutId id="2147483789" r:id="rId48"/>
    <p:sldLayoutId id="2147483790" r:id="rId49"/>
    <p:sldLayoutId id="2147483791" r:id="rId5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0_0.xm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hyperlink" Target="mailto:porter.bischoff@uvu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F_8C55CE8D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scimath.unl.edu/x-dber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4.xml"/><Relationship Id="rId4" Type="http://schemas.openxmlformats.org/officeDocument/2006/relationships/hyperlink" Target="https://saberbio.wildapricot.org/Future-SABER-Meetings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0.xml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ciencedirect.com/science/article/pii/S0167494319300433?casa_token=ND69vyOM9msAAAAA:uakOvxvvdTGXEHieQ6TIvKlKnQ08MKkGhuZ4VLmdVgnrmDrY2l56Nq9Edfu4z-IRKltwyPevWI8" TargetMode="External"/><Relationship Id="rId3" Type="http://schemas.openxmlformats.org/officeDocument/2006/relationships/hyperlink" Target="https://psycnet.apa.org/doiLanding?doi=10.1037%2Fa0020743" TargetMode="External"/><Relationship Id="rId7" Type="http://schemas.openxmlformats.org/officeDocument/2006/relationships/hyperlink" Target="https://www.tandfonline.com/doi/full/10.3109/0142159X.2013.769673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pssi.onlinelibrary.wiley.com/doi/full/10.1111/j.1540-4560.2011.01710.x" TargetMode="External"/><Relationship Id="rId5" Type="http://schemas.openxmlformats.org/officeDocument/2006/relationships/hyperlink" Target="https://www.tandfonline.com/doi/full/10.1080/03075079.2015.1070819?casa_token=dGW26cuXGOoAAAAA%3AjdT2-tBaOLtf7kcnTC5gOF7hvuGbztBiNmH6N4duqjYCgbFdgQgiCJelu5v2QY4edKfbeLIZURdW5g" TargetMode="External"/><Relationship Id="rId4" Type="http://schemas.openxmlformats.org/officeDocument/2006/relationships/hyperlink" Target="https://www.jstem.org/jstem/index.php/JSTEM/article/view/1797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0_0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C_E40BA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6"/>
          <p:cNvSpPr txBox="1">
            <a:spLocks noGrp="1"/>
          </p:cNvSpPr>
          <p:nvPr>
            <p:ph type="ctrTitle"/>
          </p:nvPr>
        </p:nvSpPr>
        <p:spPr>
          <a:xfrm>
            <a:off x="6035032" y="197224"/>
            <a:ext cx="5448755" cy="3688176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l"/>
            <a:r>
              <a:rPr lang="en-US" sz="4000" dirty="0"/>
              <a:t>Medical Conditions and STEM Motivation at an Open Enrollment Institution</a:t>
            </a:r>
          </a:p>
        </p:txBody>
      </p:sp>
      <p:sp>
        <p:nvSpPr>
          <p:cNvPr id="333" name="Google Shape;333;p56"/>
          <p:cNvSpPr txBox="1">
            <a:spLocks noGrp="1"/>
          </p:cNvSpPr>
          <p:nvPr>
            <p:ph type="subTitle" idx="1"/>
          </p:nvPr>
        </p:nvSpPr>
        <p:spPr>
          <a:xfrm>
            <a:off x="6035032" y="3439571"/>
            <a:ext cx="6089478" cy="325386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l"/>
            <a:r>
              <a:rPr lang="en" sz="1800" b="1" dirty="0"/>
              <a:t>Institution: </a:t>
            </a:r>
            <a:r>
              <a:rPr lang="en" sz="1800" dirty="0"/>
              <a:t>Utah Valley University</a:t>
            </a:r>
          </a:p>
          <a:p>
            <a:pPr marL="0" indent="0" algn="l"/>
            <a:endParaRPr lang="en" sz="1800" dirty="0"/>
          </a:p>
          <a:p>
            <a:pPr marL="0" indent="0" algn="l"/>
            <a:r>
              <a:rPr lang="en" sz="1800" b="1" dirty="0"/>
              <a:t>Area of Research: </a:t>
            </a:r>
            <a:r>
              <a:rPr lang="en" sz="1800" dirty="0"/>
              <a:t>Science &amp; Technology</a:t>
            </a:r>
          </a:p>
          <a:p>
            <a:pPr marL="0" indent="0" algn="l"/>
            <a:endParaRPr lang="en" sz="1800" dirty="0"/>
          </a:p>
          <a:p>
            <a:pPr marL="0" indent="0" algn="l"/>
            <a:r>
              <a:rPr lang="en" sz="1800" b="1" dirty="0"/>
              <a:t>Email: </a:t>
            </a:r>
            <a:r>
              <a:rPr lang="en-US" sz="1800" dirty="0">
                <a:hlinkClick r:id="rId4"/>
              </a:rPr>
              <a:t>porter.bischoff@uvu.edu</a:t>
            </a:r>
            <a:endParaRPr lang="en-US" sz="1800" dirty="0"/>
          </a:p>
          <a:p>
            <a:pPr marL="0" indent="0" algn="l"/>
            <a:endParaRPr lang="en-US" sz="1800" dirty="0"/>
          </a:p>
          <a:p>
            <a:pPr marL="0" indent="0" algn="l"/>
            <a:r>
              <a:rPr lang="en-US" sz="1800" b="1" dirty="0"/>
              <a:t>Faculty Mentors: </a:t>
            </a:r>
            <a:r>
              <a:rPr lang="en-US" sz="1800" dirty="0"/>
              <a:t>Drs. Britt Wyatt and Josh Premo</a:t>
            </a:r>
            <a:endParaRPr lang="en" sz="1800" dirty="0"/>
          </a:p>
          <a:p>
            <a:pPr marL="0" indent="0"/>
            <a:endParaRPr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2837B6E-CCF4-CF17-427B-4EF1BC1DD5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3165" y="5584508"/>
            <a:ext cx="1229405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91B369FD-813A-5320-4D5E-5BC2189BD6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7094" y="5858011"/>
            <a:ext cx="2175782" cy="645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4168D9FD-720A-1655-FC88-A2209E63089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913" y="5549265"/>
            <a:ext cx="1435016" cy="1308735"/>
          </a:xfrm>
          <a:prstGeom prst="rect">
            <a:avLst/>
          </a:prstGeom>
        </p:spPr>
      </p:pic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6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461" name="Google Shape;461;p66"/>
          <p:cNvSpPr txBox="1">
            <a:spLocks noGrp="1"/>
          </p:cNvSpPr>
          <p:nvPr>
            <p:ph type="body" idx="1"/>
          </p:nvPr>
        </p:nvSpPr>
        <p:spPr>
          <a:xfrm>
            <a:off x="950967" y="1886233"/>
            <a:ext cx="10455652" cy="364371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8965" indent="-422910"/>
            <a:r>
              <a:rPr lang="en-US" sz="1850" dirty="0"/>
              <a:t>Those with more interruptions to their education because of medical conditions have a lower sense of belonging </a:t>
            </a:r>
            <a:r>
              <a:rPr lang="en-US" sz="1850" i="1" dirty="0"/>
              <a:t>(r = -.</a:t>
            </a:r>
            <a:r>
              <a:rPr lang="en-US" sz="1850" dirty="0"/>
              <a:t>150*) and lower self-efficacy </a:t>
            </a:r>
            <a:r>
              <a:rPr lang="en-US" sz="1850" i="1" dirty="0"/>
              <a:t>(r = -.</a:t>
            </a:r>
            <a:r>
              <a:rPr lang="en-US" sz="1850" dirty="0"/>
              <a:t>164*)</a:t>
            </a:r>
          </a:p>
          <a:p>
            <a:pPr marL="608965" indent="-422910"/>
            <a:endParaRPr lang="en-US" dirty="0"/>
          </a:p>
          <a:p>
            <a:pPr marL="608965" indent="-422910"/>
            <a:r>
              <a:rPr lang="en-US" sz="1850" dirty="0"/>
              <a:t>Those with positive treatment outcomes have a more positive science engagement </a:t>
            </a:r>
            <a:r>
              <a:rPr lang="en-US" sz="1850" i="1" dirty="0"/>
              <a:t>(r = .</a:t>
            </a:r>
            <a:r>
              <a:rPr lang="en-US" sz="1850" dirty="0"/>
              <a:t>167*), sense of belonging </a:t>
            </a:r>
            <a:r>
              <a:rPr lang="en-US" sz="1850" i="1" dirty="0"/>
              <a:t>(r =. </a:t>
            </a:r>
            <a:r>
              <a:rPr lang="en-US" sz="1850" dirty="0"/>
              <a:t>159*), self-determination </a:t>
            </a:r>
            <a:r>
              <a:rPr lang="en-US" sz="1850" i="1" dirty="0"/>
              <a:t>(r = .</a:t>
            </a:r>
            <a:r>
              <a:rPr lang="en-US" sz="1850" dirty="0"/>
              <a:t>225*), self-efficacy </a:t>
            </a:r>
            <a:r>
              <a:rPr lang="en-US" sz="1850" i="1" dirty="0"/>
              <a:t>(r = .</a:t>
            </a:r>
            <a:r>
              <a:rPr lang="en-US" sz="1850" dirty="0"/>
              <a:t>201*), and value of peers in science </a:t>
            </a:r>
            <a:r>
              <a:rPr lang="en-US" sz="1850" i="1" dirty="0"/>
              <a:t>(r = .</a:t>
            </a:r>
            <a:r>
              <a:rPr lang="en-US" sz="1850" dirty="0"/>
              <a:t>188*).</a:t>
            </a:r>
          </a:p>
          <a:p>
            <a:pPr marL="608965" indent="-422910"/>
            <a:endParaRPr lang="en-US" dirty="0"/>
          </a:p>
          <a:p>
            <a:pPr marL="608965" indent="-422910"/>
            <a:r>
              <a:rPr lang="en-US" dirty="0"/>
              <a:t>In this sample, 57% of students have had medical experiences, and of that number, 40% of the students have chronic conditions.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A58401-96C1-4371-D77B-B2169E5AD7D2}"/>
              </a:ext>
            </a:extLst>
          </p:cNvPr>
          <p:cNvSpPr txBox="1"/>
          <p:nvPr/>
        </p:nvSpPr>
        <p:spPr>
          <a:xfrm>
            <a:off x="7951694" y="5787629"/>
            <a:ext cx="45271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Montserrat" panose="00000500000000000000" pitchFamily="2" charset="0"/>
              </a:rPr>
              <a:t>* - Pearson Correlation + Significant</a:t>
            </a:r>
          </a:p>
        </p:txBody>
      </p:sp>
    </p:spTree>
    <p:extLst>
      <p:ext uri="{BB962C8B-B14F-4D97-AF65-F5344CB8AC3E}">
        <p14:creationId xmlns:p14="http://schemas.microsoft.com/office/powerpoint/2010/main" val="235443367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6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 dirty="0"/>
              <a:t>Results</a:t>
            </a:r>
            <a:endParaRPr dirty="0"/>
          </a:p>
        </p:txBody>
      </p:sp>
      <p:pic>
        <p:nvPicPr>
          <p:cNvPr id="7" name="Picture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18D2E2C1-0E35-5D00-3BA2-172AA34773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871" y="1886233"/>
            <a:ext cx="2921059" cy="3670361"/>
          </a:xfrm>
          <a:prstGeom prst="rect">
            <a:avLst/>
          </a:prstGeom>
        </p:spPr>
      </p:pic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E9F8A890-6B48-9CD2-3E1B-ECC6C54E6F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834" y="1886233"/>
            <a:ext cx="2921059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828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83"/>
          <p:cNvSpPr txBox="1">
            <a:spLocks noGrp="1"/>
          </p:cNvSpPr>
          <p:nvPr>
            <p:ph type="title" idx="4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5400" dirty="0"/>
              <a:t>Major Takeaway</a:t>
            </a:r>
            <a:endParaRPr sz="5400" dirty="0"/>
          </a:p>
        </p:txBody>
      </p:sp>
      <p:pic>
        <p:nvPicPr>
          <p:cNvPr id="1026" name="Picture 2" descr="New Major Focuses on Diversity, Equity and Inclusion">
            <a:extLst>
              <a:ext uri="{FF2B5EF4-FFF2-40B4-BE49-F238E27FC236}">
                <a16:creationId xmlns:a16="http://schemas.microsoft.com/office/drawing/2014/main" id="{183290AF-0973-D789-83E4-46EB5B2C25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0743" y="2310948"/>
            <a:ext cx="8030447" cy="3708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5414D9-A385-D6CA-1BE7-38E5F5DAC32D}"/>
              </a:ext>
            </a:extLst>
          </p:cNvPr>
          <p:cNvSpPr txBox="1"/>
          <p:nvPr/>
        </p:nvSpPr>
        <p:spPr>
          <a:xfrm>
            <a:off x="8327572" y="6396335"/>
            <a:ext cx="38644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Montserrat" panose="00000500000000000000" pitchFamily="2" charset="0"/>
              </a:rPr>
              <a:t>https://www.bentley.edu/sites/default/files/2021-04/shutterstock_1427481839_1440x665.png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2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Next Steps</a:t>
            </a:r>
            <a:endParaRPr dirty="0"/>
          </a:p>
        </p:txBody>
      </p:sp>
      <p:sp>
        <p:nvSpPr>
          <p:cNvPr id="529" name="Google Shape;529;p72"/>
          <p:cNvSpPr txBox="1">
            <a:spLocks noGrp="1"/>
          </p:cNvSpPr>
          <p:nvPr>
            <p:ph type="subTitle" idx="1"/>
          </p:nvPr>
        </p:nvSpPr>
        <p:spPr>
          <a:xfrm>
            <a:off x="947251" y="2426297"/>
            <a:ext cx="3086000" cy="69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Further Data Analysis</a:t>
            </a:r>
            <a:endParaRPr dirty="0"/>
          </a:p>
        </p:txBody>
      </p:sp>
      <p:sp>
        <p:nvSpPr>
          <p:cNvPr id="530" name="Google Shape;530;p72"/>
          <p:cNvSpPr txBox="1">
            <a:spLocks noGrp="1"/>
          </p:cNvSpPr>
          <p:nvPr>
            <p:ph type="subTitle" idx="2"/>
          </p:nvPr>
        </p:nvSpPr>
        <p:spPr>
          <a:xfrm>
            <a:off x="947251" y="3458730"/>
            <a:ext cx="3086000" cy="253737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 algn="l">
              <a:buFontTx/>
              <a:buChar char="-"/>
            </a:pPr>
            <a:r>
              <a:rPr lang="en-US" sz="1800" dirty="0"/>
              <a:t>Does medical experience lead to higher science engagement?</a:t>
            </a:r>
          </a:p>
          <a:p>
            <a:pPr marL="342900" indent="-342900" algn="l">
              <a:buFontTx/>
              <a:buChar char="-"/>
            </a:pPr>
            <a:r>
              <a:rPr lang="en-US" sz="1800" dirty="0"/>
              <a:t>Does gender influence the percentage of medical conditions?</a:t>
            </a:r>
            <a:endParaRPr sz="1800" dirty="0"/>
          </a:p>
        </p:txBody>
      </p:sp>
      <p:sp>
        <p:nvSpPr>
          <p:cNvPr id="531" name="Google Shape;531;p72"/>
          <p:cNvSpPr txBox="1">
            <a:spLocks noGrp="1"/>
          </p:cNvSpPr>
          <p:nvPr>
            <p:ph type="subTitle" idx="3"/>
          </p:nvPr>
        </p:nvSpPr>
        <p:spPr>
          <a:xfrm>
            <a:off x="4552996" y="2426297"/>
            <a:ext cx="3082400" cy="69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Future Conferences</a:t>
            </a:r>
            <a:endParaRPr dirty="0"/>
          </a:p>
        </p:txBody>
      </p:sp>
      <p:sp>
        <p:nvSpPr>
          <p:cNvPr id="532" name="Google Shape;532;p72"/>
          <p:cNvSpPr txBox="1">
            <a:spLocks noGrp="1"/>
          </p:cNvSpPr>
          <p:nvPr>
            <p:ph type="subTitle" idx="4"/>
          </p:nvPr>
        </p:nvSpPr>
        <p:spPr>
          <a:xfrm>
            <a:off x="4552992" y="3458731"/>
            <a:ext cx="3086000" cy="253737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 algn="l">
              <a:buSzPts val="1100"/>
              <a:buFontTx/>
              <a:buChar char="-"/>
            </a:pPr>
            <a:r>
              <a:rPr lang="en-US" sz="18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X-DBER</a:t>
            </a:r>
            <a:r>
              <a:rPr lang="en-US" sz="1800" dirty="0">
                <a:solidFill>
                  <a:schemeClr val="tx1"/>
                </a:solidFill>
              </a:rPr>
              <a:t> (Apr 2023)</a:t>
            </a:r>
          </a:p>
          <a:p>
            <a:pPr marL="342900" indent="-342900" algn="l">
              <a:buSzPts val="1100"/>
              <a:buFontTx/>
              <a:buChar char="-"/>
            </a:pPr>
            <a:r>
              <a:rPr lang="en" sz="1800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SABER</a:t>
            </a:r>
            <a:r>
              <a:rPr lang="en" sz="1800" dirty="0">
                <a:solidFill>
                  <a:schemeClr val="tx1"/>
                </a:solidFill>
              </a:rPr>
              <a:t> (July 2023)</a:t>
            </a:r>
          </a:p>
          <a:p>
            <a:pPr marL="342900" indent="-342900" algn="l">
              <a:buSzPts val="1100"/>
              <a:buFontTx/>
              <a:buChar char="-"/>
            </a:pPr>
            <a:r>
              <a:rPr lang="en" sz="1800" dirty="0">
                <a:solidFill>
                  <a:schemeClr val="tx1"/>
                </a:solidFill>
              </a:rPr>
              <a:t>Exploring other options!</a:t>
            </a:r>
          </a:p>
        </p:txBody>
      </p:sp>
      <p:sp>
        <p:nvSpPr>
          <p:cNvPr id="533" name="Google Shape;533;p72"/>
          <p:cNvSpPr txBox="1">
            <a:spLocks noGrp="1"/>
          </p:cNvSpPr>
          <p:nvPr>
            <p:ph type="subTitle" idx="5"/>
          </p:nvPr>
        </p:nvSpPr>
        <p:spPr>
          <a:xfrm>
            <a:off x="8156829" y="2426297"/>
            <a:ext cx="3082400" cy="69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Further Data Collection</a:t>
            </a:r>
            <a:endParaRPr dirty="0"/>
          </a:p>
        </p:txBody>
      </p:sp>
      <p:sp>
        <p:nvSpPr>
          <p:cNvPr id="534" name="Google Shape;534;p72"/>
          <p:cNvSpPr txBox="1">
            <a:spLocks noGrp="1"/>
          </p:cNvSpPr>
          <p:nvPr>
            <p:ph type="subTitle" idx="6"/>
          </p:nvPr>
        </p:nvSpPr>
        <p:spPr>
          <a:xfrm>
            <a:off x="8155029" y="3458731"/>
            <a:ext cx="3086000" cy="184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l">
              <a:buSzPts val="1100"/>
            </a:pPr>
            <a:r>
              <a:rPr lang="en" sz="1800" dirty="0"/>
              <a:t>- Analyze data from pre-semester 2023 and collect and analyze data from post-semester 2023. </a:t>
            </a:r>
            <a:endParaRPr sz="1800" dirty="0"/>
          </a:p>
        </p:txBody>
      </p:sp>
      <p:cxnSp>
        <p:nvCxnSpPr>
          <p:cNvPr id="535" name="Google Shape;535;p72"/>
          <p:cNvCxnSpPr/>
          <p:nvPr/>
        </p:nvCxnSpPr>
        <p:spPr>
          <a:xfrm rot="10800000" flipH="1">
            <a:off x="9002429" y="3285315"/>
            <a:ext cx="1391200" cy="6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6" name="Google Shape;536;p72"/>
          <p:cNvCxnSpPr/>
          <p:nvPr/>
        </p:nvCxnSpPr>
        <p:spPr>
          <a:xfrm rot="10800000" flipH="1">
            <a:off x="5400284" y="3285297"/>
            <a:ext cx="1391200" cy="6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7" name="Google Shape;537;p72"/>
          <p:cNvCxnSpPr/>
          <p:nvPr/>
        </p:nvCxnSpPr>
        <p:spPr>
          <a:xfrm rot="10800000" flipH="1">
            <a:off x="1794651" y="3285297"/>
            <a:ext cx="1391200" cy="6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/>
          <p:nvPr/>
        </p:nvSpPr>
        <p:spPr>
          <a:xfrm>
            <a:off x="0" y="48705"/>
            <a:ext cx="1219200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Work done by the </a:t>
            </a:r>
            <a:r>
              <a:rPr lang="en-US" sz="2400" b="1" i="0" u="none" strike="noStrike" cap="none" dirty="0" err="1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iSPIRE</a:t>
            </a:r>
            <a:r>
              <a:rPr lang="en-US" sz="2400" b="1" i="0" u="none" strike="noStrike" cap="none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 Research Group at Utah Valley University</a:t>
            </a:r>
            <a:endParaRPr sz="1400" b="0" i="0" u="none" strike="noStrike" cap="none" dirty="0">
              <a:solidFill>
                <a:srgbClr val="000000"/>
              </a:solidFill>
              <a:latin typeface="Montserrat" panose="00000500000000000000" pitchFamily="2" charset="0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9542" y="712674"/>
            <a:ext cx="5042516" cy="149896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"/>
          <p:cNvSpPr/>
          <p:nvPr/>
        </p:nvSpPr>
        <p:spPr>
          <a:xfrm>
            <a:off x="6343601" y="661801"/>
            <a:ext cx="5263117" cy="4985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sng" strike="noStrike" cap="none" dirty="0">
                <a:solidFill>
                  <a:srgbClr val="000000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Undergraduate Research Mentors</a:t>
            </a:r>
            <a:endParaRPr sz="1400" b="0" i="0" u="none" strike="noStrike" cap="none" dirty="0">
              <a:solidFill>
                <a:srgbClr val="000000"/>
              </a:solidFill>
              <a:latin typeface="Montserrat" panose="00000500000000000000" pitchFamily="2" charset="0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Dr. Britt Wyatt</a:t>
            </a:r>
            <a:endParaRPr sz="1400" b="0" i="0" u="none" strike="noStrike" cap="none" dirty="0">
              <a:solidFill>
                <a:srgbClr val="000000"/>
              </a:solidFill>
              <a:latin typeface="Montserrat" panose="00000500000000000000" pitchFamily="2" charset="0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Dr. Josh </a:t>
            </a:r>
            <a:r>
              <a:rPr lang="en-US" sz="2000" b="0" i="0" u="none" strike="noStrike" cap="none" dirty="0" err="1">
                <a:solidFill>
                  <a:srgbClr val="000000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Premo</a:t>
            </a:r>
            <a:endParaRPr sz="2000" b="0" i="0" u="none" strike="noStrike" cap="none" dirty="0">
              <a:solidFill>
                <a:srgbClr val="000000"/>
              </a:solidFill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 dirty="0">
              <a:solidFill>
                <a:srgbClr val="000000"/>
              </a:solidFill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sng" strike="noStrike" cap="none" dirty="0">
                <a:solidFill>
                  <a:srgbClr val="000000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Undergraduate Students</a:t>
            </a:r>
            <a:endParaRPr sz="2000" b="0" i="0" u="sng" strike="noStrike" cap="none" dirty="0">
              <a:solidFill>
                <a:srgbClr val="000000"/>
              </a:solidFill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u="sng" dirty="0"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1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Science Identity Project</a:t>
            </a:r>
            <a:endParaRPr sz="2000" b="1" dirty="0">
              <a:solidFill>
                <a:schemeClr val="dk1"/>
              </a:solidFill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Steven Hughes</a:t>
            </a:r>
            <a:endParaRPr sz="2000" dirty="0">
              <a:solidFill>
                <a:schemeClr val="dk1"/>
              </a:solidFill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Eden Backman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Kerri Hassan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endParaRPr sz="2000" dirty="0">
              <a:solidFill>
                <a:schemeClr val="dk1"/>
              </a:solidFill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1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Differential Motivation Project</a:t>
            </a:r>
            <a:endParaRPr sz="2000" dirty="0">
              <a:solidFill>
                <a:schemeClr val="dk1"/>
              </a:solidFill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Porter Bischof</a:t>
            </a:r>
            <a:r>
              <a:rPr lang="en-US" sz="2000" dirty="0"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f</a:t>
            </a:r>
            <a:endParaRPr sz="2000" dirty="0"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Kody Garrett</a:t>
            </a:r>
            <a:endParaRPr sz="2000" dirty="0"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Kerri Hassan</a:t>
            </a:r>
            <a:endParaRPr sz="2000" dirty="0"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5" name="Google Shape;105;p2"/>
          <p:cNvSpPr/>
          <p:nvPr/>
        </p:nvSpPr>
        <p:spPr>
          <a:xfrm>
            <a:off x="727150" y="2397167"/>
            <a:ext cx="5263200" cy="40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Research focused on undergraduates by undergraduates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dirty="0">
              <a:solidFill>
                <a:schemeClr val="dk1"/>
              </a:solidFill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US" sz="1800" b="0" i="0" u="none" strike="noStrike" cap="none" dirty="0">
              <a:solidFill>
                <a:schemeClr val="dk1"/>
              </a:solidFill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>
              <a:buClr>
                <a:srgbClr val="000000"/>
              </a:buClr>
              <a:buSzPts val="1800"/>
            </a:pPr>
            <a:r>
              <a:rPr lang="en-US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Funding: </a:t>
            </a:r>
          </a:p>
          <a:p>
            <a:pPr marL="285750" indent="-285750"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Bonnie </a:t>
            </a:r>
            <a:r>
              <a:rPr lang="en-US" sz="1800" dirty="0" err="1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Ballif-Spanvill</a:t>
            </a:r>
            <a:r>
              <a:rPr lang="en-US" sz="1800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 Endowed Fellowship</a:t>
            </a:r>
          </a:p>
          <a:p>
            <a:pPr marL="285750" indent="-285750"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UVU College of Science (URSCA Grant)</a:t>
            </a:r>
          </a:p>
          <a:p>
            <a:pPr marL="285750" indent="-285750"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UVU Biology Department  </a:t>
            </a:r>
            <a:endParaRPr lang="en-US" sz="1600" dirty="0"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727150" y="2554255"/>
            <a:ext cx="4767300" cy="7365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06;p2">
            <a:extLst>
              <a:ext uri="{FF2B5EF4-FFF2-40B4-BE49-F238E27FC236}">
                <a16:creationId xmlns:a16="http://schemas.microsoft.com/office/drawing/2014/main" id="{E147A51D-6B54-2469-BA3D-7729F42B9950}"/>
              </a:ext>
            </a:extLst>
          </p:cNvPr>
          <p:cNvSpPr/>
          <p:nvPr/>
        </p:nvSpPr>
        <p:spPr>
          <a:xfrm>
            <a:off x="589543" y="3290755"/>
            <a:ext cx="5122888" cy="2209486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Horizontal logo example">
            <a:extLst>
              <a:ext uri="{FF2B5EF4-FFF2-40B4-BE49-F238E27FC236}">
                <a16:creationId xmlns:a16="http://schemas.microsoft.com/office/drawing/2014/main" id="{04468FFA-F762-D3D5-41FA-6D0A11F0DE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87" b="38265"/>
          <a:stretch/>
        </p:blipFill>
        <p:spPr bwMode="auto">
          <a:xfrm>
            <a:off x="992490" y="5647741"/>
            <a:ext cx="4236619" cy="959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05;p2">
            <a:extLst>
              <a:ext uri="{FF2B5EF4-FFF2-40B4-BE49-F238E27FC236}">
                <a16:creationId xmlns:a16="http://schemas.microsoft.com/office/drawing/2014/main" id="{49EB6252-F653-EEC1-405B-1AE22427F1A0}"/>
              </a:ext>
            </a:extLst>
          </p:cNvPr>
          <p:cNvSpPr/>
          <p:nvPr/>
        </p:nvSpPr>
        <p:spPr>
          <a:xfrm>
            <a:off x="9563450" y="6403564"/>
            <a:ext cx="248813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Montserrat" panose="00000500000000000000" pitchFamily="2" charset="0"/>
                <a:ea typeface="Century Gothic"/>
                <a:cs typeface="Century Gothic"/>
                <a:sym typeface="Century Gothic"/>
              </a:rPr>
              <a:t>IRB Approval #936</a:t>
            </a:r>
            <a:endParaRPr sz="1800" b="0" i="0" u="none" strike="noStrike" cap="none" dirty="0">
              <a:solidFill>
                <a:schemeClr val="dk1"/>
              </a:solidFill>
              <a:latin typeface="Montserrat" panose="00000500000000000000" pitchFamily="2" charset="0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83"/>
          <p:cNvSpPr txBox="1">
            <a:spLocks noGrp="1"/>
          </p:cNvSpPr>
          <p:nvPr>
            <p:ph type="title" idx="4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Introduction: A Student’s Perspective</a:t>
            </a:r>
            <a:endParaRPr dirty="0"/>
          </a:p>
        </p:txBody>
      </p:sp>
      <p:pic>
        <p:nvPicPr>
          <p:cNvPr id="10" name="Picture 9" descr="A group of kids posing for a photo&#10;&#10;Description automatically generated with medium confidence">
            <a:extLst>
              <a:ext uri="{FF2B5EF4-FFF2-40B4-BE49-F238E27FC236}">
                <a16:creationId xmlns:a16="http://schemas.microsoft.com/office/drawing/2014/main" id="{08F62784-2C95-4282-5F41-0C7C8B6CA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988" y="1886233"/>
            <a:ext cx="5460024" cy="409501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7"/>
          <p:cNvSpPr txBox="1">
            <a:spLocks noGrp="1"/>
          </p:cNvSpPr>
          <p:nvPr>
            <p:ph type="title"/>
          </p:nvPr>
        </p:nvSpPr>
        <p:spPr>
          <a:xfrm>
            <a:off x="890000" y="719200"/>
            <a:ext cx="10412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Introduction: Background Research</a:t>
            </a:r>
            <a:endParaRPr dirty="0"/>
          </a:p>
        </p:txBody>
      </p:sp>
      <p:sp>
        <p:nvSpPr>
          <p:cNvPr id="340" name="Google Shape;340;p57"/>
          <p:cNvSpPr txBox="1">
            <a:spLocks noGrp="1"/>
          </p:cNvSpPr>
          <p:nvPr>
            <p:ph type="body" idx="1"/>
          </p:nvPr>
        </p:nvSpPr>
        <p:spPr>
          <a:xfrm>
            <a:off x="950967" y="1080692"/>
            <a:ext cx="10290000" cy="576625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8965" indent="-389255">
              <a:buFont typeface="Arial" panose="020B0604020202020204" pitchFamily="34" charset="0"/>
              <a:buChar char="•"/>
            </a:pPr>
            <a:endParaRPr lang="en-US" sz="1800" i="1" dirty="0"/>
          </a:p>
          <a:p>
            <a:pPr marL="608965" indent="-389255">
              <a:buFont typeface="Arial" panose="020B0604020202020204" pitchFamily="34" charset="0"/>
              <a:buChar char="•"/>
            </a:pPr>
            <a:r>
              <a:rPr lang="en-US" sz="1800" dirty="0"/>
              <a:t>Connections to STEM:</a:t>
            </a:r>
          </a:p>
          <a:p>
            <a:pPr marL="1218565" lvl="1" indent="-389255">
              <a:buFont typeface="Arial" panose="020B0604020202020204" pitchFamily="34" charset="0"/>
              <a:buChar char="•"/>
            </a:pPr>
            <a:r>
              <a:rPr lang="en-US" sz="1800" dirty="0"/>
              <a:t>Connection to the science community is important for minority students. </a:t>
            </a:r>
            <a:r>
              <a:rPr lang="en-US" sz="1800" i="1" dirty="0"/>
              <a:t>(For example, </a:t>
            </a:r>
            <a:r>
              <a:rPr lang="en-US" sz="1800" i="1" dirty="0">
                <a:hlinkClick r:id="rId3"/>
              </a:rPr>
              <a:t>Estrada et. al, 2011</a:t>
            </a:r>
            <a:r>
              <a:rPr lang="en-US" sz="1800" i="1" dirty="0"/>
              <a:t>)</a:t>
            </a:r>
            <a:endParaRPr lang="en-US" sz="1800" dirty="0"/>
          </a:p>
          <a:p>
            <a:pPr marL="1218565" lvl="1" indent="-389255">
              <a:buFont typeface="Arial" panose="020B0604020202020204" pitchFamily="34" charset="0"/>
              <a:buChar char="•"/>
            </a:pPr>
            <a:r>
              <a:rPr lang="en-US" sz="1800" dirty="0"/>
              <a:t>Students who feel more connected to the scientific community are more likely to succeed in science. </a:t>
            </a:r>
            <a:r>
              <a:rPr lang="en-US" sz="1800" i="1" dirty="0"/>
              <a:t>(For example, </a:t>
            </a:r>
            <a:r>
              <a:rPr lang="en-US" sz="1800" i="1" dirty="0">
                <a:hlinkClick r:id="rId4"/>
              </a:rPr>
              <a:t>Christe et. al, 2013</a:t>
            </a:r>
            <a:r>
              <a:rPr lang="en-US" sz="1800" i="1" dirty="0"/>
              <a:t>)</a:t>
            </a:r>
          </a:p>
          <a:p>
            <a:pPr marL="1218565" lvl="1" indent="-389255">
              <a:buFont typeface="Arial" panose="020B0604020202020204" pitchFamily="34" charset="0"/>
              <a:buChar char="•"/>
            </a:pPr>
            <a:r>
              <a:rPr lang="en-US" sz="1800" dirty="0"/>
              <a:t>Recruitment and retention in STEM can be influenced by a student’s connection to the STEM community, science identity, and engagement. </a:t>
            </a:r>
            <a:r>
              <a:rPr lang="en-US" sz="1800" i="1" dirty="0"/>
              <a:t>(For example, </a:t>
            </a:r>
            <a:r>
              <a:rPr lang="en-US" sz="1800" i="1" dirty="0">
                <a:hlinkClick r:id="rId5"/>
              </a:rPr>
              <a:t>Nadelson et. al, 2017</a:t>
            </a:r>
            <a:r>
              <a:rPr lang="en-US" sz="1800" i="1" dirty="0"/>
              <a:t>)</a:t>
            </a:r>
            <a:endParaRPr lang="en-US" sz="1800" dirty="0"/>
          </a:p>
          <a:p>
            <a:pPr marL="1218565" lvl="1" indent="-389255">
              <a:buFont typeface="Arial" panose="020B0604020202020204" pitchFamily="34" charset="0"/>
              <a:buChar char="•"/>
            </a:pPr>
            <a:r>
              <a:rPr lang="en-US" sz="1800" dirty="0"/>
              <a:t>Connection to the science community is important for historically underserved, minoritized, and/or PEERS (persons excluded because of their ethnicity or race) (For example, </a:t>
            </a:r>
            <a:r>
              <a:rPr lang="en-US" sz="1800" i="1" dirty="0">
                <a:hlinkClick r:id="rId6"/>
              </a:rPr>
              <a:t>Chemers et. al, 2011</a:t>
            </a:r>
            <a:r>
              <a:rPr lang="en-US" sz="1800" i="1" dirty="0"/>
              <a:t>)</a:t>
            </a:r>
          </a:p>
          <a:p>
            <a:pPr marL="219710" indent="0">
              <a:buNone/>
            </a:pPr>
            <a:endParaRPr lang="en-US" sz="1800" dirty="0"/>
          </a:p>
          <a:p>
            <a:pPr marL="608965" indent="-389255">
              <a:buFont typeface="Arial" panose="020B0604020202020204" pitchFamily="34" charset="0"/>
              <a:buChar char="•"/>
            </a:pPr>
            <a:r>
              <a:rPr lang="en-US" sz="1800" dirty="0"/>
              <a:t>Impact of Medical Conditions:</a:t>
            </a:r>
          </a:p>
          <a:p>
            <a:pPr marL="1218565" lvl="1" indent="-389255">
              <a:buFont typeface="Arial" panose="020B0604020202020204" pitchFamily="34" charset="0"/>
              <a:buChar char="•"/>
            </a:pPr>
            <a:r>
              <a:rPr lang="en-US" sz="1800" dirty="0"/>
              <a:t>Those with medical experiences / chronic conditions in medical school are less likely to complete their degrees. </a:t>
            </a:r>
            <a:r>
              <a:rPr lang="en-US" sz="1800" i="1" dirty="0"/>
              <a:t>(For example, </a:t>
            </a:r>
            <a:r>
              <a:rPr lang="en-US" sz="1800" i="1" dirty="0">
                <a:hlinkClick r:id="rId7"/>
              </a:rPr>
              <a:t>Pagnin et. al, 2013</a:t>
            </a:r>
            <a:r>
              <a:rPr lang="en-US" sz="1800" i="1" dirty="0"/>
              <a:t>)</a:t>
            </a:r>
            <a:endParaRPr lang="en-US" sz="1800" dirty="0"/>
          </a:p>
          <a:p>
            <a:pPr marL="1218565" lvl="1" indent="-389255">
              <a:buFont typeface="Arial" panose="020B0604020202020204" pitchFamily="34" charset="0"/>
              <a:buChar char="•"/>
            </a:pPr>
            <a:r>
              <a:rPr lang="en-US" sz="1800" dirty="0"/>
              <a:t>Medical conditions lead to greater disconnection from others and experience higher levels of stress throughout their lives </a:t>
            </a:r>
            <a:r>
              <a:rPr lang="en-US" sz="1800" i="1" dirty="0"/>
              <a:t>(For example, </a:t>
            </a:r>
            <a:r>
              <a:rPr lang="en-US" sz="1800" i="1" dirty="0">
                <a:hlinkClick r:id="rId8"/>
              </a:rPr>
              <a:t>Campagne et. al, 2019</a:t>
            </a:r>
            <a:r>
              <a:rPr lang="en-US" sz="1800" i="1" dirty="0"/>
              <a:t>)</a:t>
            </a:r>
            <a:endParaRPr lang="en-US" sz="1800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6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 dirty="0"/>
              <a:t>Hypothesis</a:t>
            </a:r>
            <a:endParaRPr dirty="0"/>
          </a:p>
        </p:txBody>
      </p:sp>
      <p:sp>
        <p:nvSpPr>
          <p:cNvPr id="461" name="Google Shape;461;p66"/>
          <p:cNvSpPr txBox="1">
            <a:spLocks noGrp="1"/>
          </p:cNvSpPr>
          <p:nvPr>
            <p:ph type="body" idx="1"/>
          </p:nvPr>
        </p:nvSpPr>
        <p:spPr>
          <a:xfrm>
            <a:off x="950967" y="2571401"/>
            <a:ext cx="10290000" cy="289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8965" indent="-422910"/>
            <a:r>
              <a:rPr lang="en-US" sz="1850" dirty="0"/>
              <a:t>Acute medical experiences may include a limited number of interruptions to one's daily lifestyle and education.  These interruptions have a smaller impact on STEM motivation for students without medical conditions in comparison to students with chronic medical conditions.</a:t>
            </a:r>
            <a:endParaRPr lang="en-US" sz="1850"/>
          </a:p>
          <a:p>
            <a:pPr marL="608965" indent="-422910"/>
            <a:endParaRPr lang="en-US" dirty="0"/>
          </a:p>
          <a:p>
            <a:pPr marL="608965" indent="-422910"/>
            <a:r>
              <a:rPr lang="en-US" sz="1850" dirty="0"/>
              <a:t>We focused those who had medical experiences that interrupted their schooling and correlated that back to their sense of belonging, self-efficacy, treatment outcomes, science engagement, etc. 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7"/>
          <p:cNvSpPr txBox="1">
            <a:spLocks noGrp="1"/>
          </p:cNvSpPr>
          <p:nvPr>
            <p:ph type="title"/>
          </p:nvPr>
        </p:nvSpPr>
        <p:spPr>
          <a:xfrm>
            <a:off x="890000" y="719200"/>
            <a:ext cx="10412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Survey – IRB #936</a:t>
            </a:r>
            <a:endParaRPr dirty="0"/>
          </a:p>
        </p:txBody>
      </p:sp>
      <p:sp>
        <p:nvSpPr>
          <p:cNvPr id="340" name="Google Shape;340;p57"/>
          <p:cNvSpPr txBox="1">
            <a:spLocks noGrp="1"/>
          </p:cNvSpPr>
          <p:nvPr>
            <p:ph type="body" idx="1"/>
          </p:nvPr>
        </p:nvSpPr>
        <p:spPr>
          <a:xfrm>
            <a:off x="960492" y="1447201"/>
            <a:ext cx="10290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Fall 2022 Pre-Semester and Post-Semester Data</a:t>
            </a:r>
          </a:p>
          <a:p>
            <a:pPr marL="895335" lvl="1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380 Students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D9A9D931-5E87-4820-92C7-7201669473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1913947"/>
              </p:ext>
            </p:extLst>
          </p:nvPr>
        </p:nvGraphicFramePr>
        <p:xfrm>
          <a:off x="4248982" y="2498099"/>
          <a:ext cx="3713020" cy="36406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00942CE-24B5-4069-AFB0-7E6F504DB9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26359"/>
              </p:ext>
            </p:extLst>
          </p:nvPr>
        </p:nvGraphicFramePr>
        <p:xfrm>
          <a:off x="7863839" y="2498098"/>
          <a:ext cx="3713020" cy="3640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48C0B642-ED66-49BC-A447-AFF091A9102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7071098"/>
              </p:ext>
            </p:extLst>
          </p:nvPr>
        </p:nvGraphicFramePr>
        <p:xfrm>
          <a:off x="615141" y="2498097"/>
          <a:ext cx="3641585" cy="36406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808947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7"/>
          <p:cNvSpPr txBox="1">
            <a:spLocks noGrp="1"/>
          </p:cNvSpPr>
          <p:nvPr>
            <p:ph type="title"/>
          </p:nvPr>
        </p:nvSpPr>
        <p:spPr>
          <a:xfrm>
            <a:off x="890000" y="719200"/>
            <a:ext cx="10412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Survey – IRB #936</a:t>
            </a:r>
            <a:endParaRPr dirty="0"/>
          </a:p>
        </p:txBody>
      </p:sp>
      <p:sp>
        <p:nvSpPr>
          <p:cNvPr id="340" name="Google Shape;340;p57"/>
          <p:cNvSpPr txBox="1">
            <a:spLocks noGrp="1"/>
          </p:cNvSpPr>
          <p:nvPr>
            <p:ph type="body" idx="1"/>
          </p:nvPr>
        </p:nvSpPr>
        <p:spPr>
          <a:xfrm>
            <a:off x="960492" y="1447201"/>
            <a:ext cx="10290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Fall 2022 Pre-Semester and Post-Semester Data</a:t>
            </a:r>
          </a:p>
          <a:p>
            <a:pPr marL="895335" lvl="1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380 Students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4B3EDA2-6E2A-4FE1-9CC4-E471E634F0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8755947"/>
              </p:ext>
            </p:extLst>
          </p:nvPr>
        </p:nvGraphicFramePr>
        <p:xfrm>
          <a:off x="615141" y="2498098"/>
          <a:ext cx="3564951" cy="36406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C8AB923C-334E-5874-9644-F89C78D6C9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4957" y="2498098"/>
            <a:ext cx="3718882" cy="36457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CA1E94-FD06-7563-C8A7-7AD7670F01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39" y="2493071"/>
            <a:ext cx="3718882" cy="3645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349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7"/>
          <p:cNvSpPr txBox="1">
            <a:spLocks noGrp="1"/>
          </p:cNvSpPr>
          <p:nvPr>
            <p:ph type="title"/>
          </p:nvPr>
        </p:nvSpPr>
        <p:spPr>
          <a:xfrm>
            <a:off x="890000" y="719200"/>
            <a:ext cx="10412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Survey – IRB #936</a:t>
            </a:r>
            <a:endParaRPr dirty="0"/>
          </a:p>
        </p:txBody>
      </p:sp>
      <p:sp>
        <p:nvSpPr>
          <p:cNvPr id="340" name="Google Shape;340;p57"/>
          <p:cNvSpPr txBox="1">
            <a:spLocks noGrp="1"/>
          </p:cNvSpPr>
          <p:nvPr>
            <p:ph type="body" idx="1"/>
          </p:nvPr>
        </p:nvSpPr>
        <p:spPr>
          <a:xfrm>
            <a:off x="960492" y="1447201"/>
            <a:ext cx="10290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285750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Fall 2022 Pre-Semester and Post-Semester Data</a:t>
            </a:r>
          </a:p>
          <a:p>
            <a:pPr marL="895335" lvl="1" indent="-2857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380 Students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957A033-3CAF-44FE-8A66-432F03C429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1889527"/>
              </p:ext>
            </p:extLst>
          </p:nvPr>
        </p:nvGraphicFramePr>
        <p:xfrm>
          <a:off x="609279" y="2493071"/>
          <a:ext cx="3718883" cy="3645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D37FBD04-AECE-4932-A5A1-25756FDD7C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1953377"/>
              </p:ext>
            </p:extLst>
          </p:nvPr>
        </p:nvGraphicFramePr>
        <p:xfrm>
          <a:off x="4328162" y="2493071"/>
          <a:ext cx="3535677" cy="3645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790C20F4-3382-4F6A-AE28-E5C510E0EB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85055707"/>
              </p:ext>
            </p:extLst>
          </p:nvPr>
        </p:nvGraphicFramePr>
        <p:xfrm>
          <a:off x="7863838" y="2493070"/>
          <a:ext cx="3718883" cy="36457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Arrow: U-Turn 8">
            <a:extLst>
              <a:ext uri="{FF2B5EF4-FFF2-40B4-BE49-F238E27FC236}">
                <a16:creationId xmlns:a16="http://schemas.microsoft.com/office/drawing/2014/main" id="{39C27DD0-D493-5A43-603F-1E18590731CE}"/>
              </a:ext>
            </a:extLst>
          </p:cNvPr>
          <p:cNvSpPr/>
          <p:nvPr/>
        </p:nvSpPr>
        <p:spPr>
          <a:xfrm flipV="1">
            <a:off x="5663380" y="5879690"/>
            <a:ext cx="4050891" cy="678426"/>
          </a:xfrm>
          <a:prstGeom prst="utur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407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2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Survey – Question Examples</a:t>
            </a:r>
            <a:br>
              <a:rPr lang="en" dirty="0"/>
            </a:br>
            <a:endParaRPr dirty="0"/>
          </a:p>
        </p:txBody>
      </p:sp>
      <p:sp>
        <p:nvSpPr>
          <p:cNvPr id="529" name="Google Shape;529;p72"/>
          <p:cNvSpPr txBox="1">
            <a:spLocks noGrp="1"/>
          </p:cNvSpPr>
          <p:nvPr>
            <p:ph type="subTitle" idx="1"/>
          </p:nvPr>
        </p:nvSpPr>
        <p:spPr>
          <a:xfrm>
            <a:off x="947251" y="2426297"/>
            <a:ext cx="3086000" cy="69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Sense of Belonging</a:t>
            </a:r>
            <a:endParaRPr dirty="0"/>
          </a:p>
        </p:txBody>
      </p:sp>
      <p:sp>
        <p:nvSpPr>
          <p:cNvPr id="530" name="Google Shape;530;p72"/>
          <p:cNvSpPr txBox="1">
            <a:spLocks noGrp="1"/>
          </p:cNvSpPr>
          <p:nvPr>
            <p:ph type="subTitle" idx="2"/>
          </p:nvPr>
        </p:nvSpPr>
        <p:spPr>
          <a:xfrm>
            <a:off x="947251" y="3458730"/>
            <a:ext cx="3086000" cy="259180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 algn="l">
              <a:buFontTx/>
              <a:buChar char="-"/>
            </a:pPr>
            <a:r>
              <a:rPr lang="en-US" dirty="0"/>
              <a:t>“When I am in a science setting, I feel a connection with the science community.”</a:t>
            </a:r>
          </a:p>
          <a:p>
            <a:pPr marL="342900" indent="-342900" algn="l">
              <a:buFontTx/>
              <a:buChar char="-"/>
            </a:pPr>
            <a:r>
              <a:rPr lang="en-US" dirty="0"/>
              <a:t>“When I am in a science setting, I feel respected.”</a:t>
            </a:r>
            <a:endParaRPr dirty="0"/>
          </a:p>
        </p:txBody>
      </p:sp>
      <p:sp>
        <p:nvSpPr>
          <p:cNvPr id="531" name="Google Shape;531;p72"/>
          <p:cNvSpPr txBox="1">
            <a:spLocks noGrp="1"/>
          </p:cNvSpPr>
          <p:nvPr>
            <p:ph type="subTitle" idx="3"/>
          </p:nvPr>
        </p:nvSpPr>
        <p:spPr>
          <a:xfrm>
            <a:off x="4552996" y="2426297"/>
            <a:ext cx="3082400" cy="69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Self-Efficacy</a:t>
            </a:r>
            <a:endParaRPr dirty="0"/>
          </a:p>
        </p:txBody>
      </p:sp>
      <p:sp>
        <p:nvSpPr>
          <p:cNvPr id="532" name="Google Shape;532;p72"/>
          <p:cNvSpPr txBox="1">
            <a:spLocks noGrp="1"/>
          </p:cNvSpPr>
          <p:nvPr>
            <p:ph type="subTitle" idx="4"/>
          </p:nvPr>
        </p:nvSpPr>
        <p:spPr>
          <a:xfrm>
            <a:off x="4552992" y="3458731"/>
            <a:ext cx="3086000" cy="259180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 algn="l">
              <a:buSzPts val="1100"/>
              <a:buFontTx/>
              <a:buChar char="-"/>
            </a:pPr>
            <a:r>
              <a:rPr lang="en" dirty="0"/>
              <a:t>“I am confident I will do well on science labs and projects.”</a:t>
            </a:r>
          </a:p>
          <a:p>
            <a:pPr marL="342900" indent="-342900" algn="l">
              <a:buSzPts val="1100"/>
              <a:buFontTx/>
              <a:buChar char="-"/>
            </a:pPr>
            <a:r>
              <a:rPr lang="en" dirty="0"/>
              <a:t>“I believe that I can earn a grade of “A” in science.</a:t>
            </a:r>
            <a:endParaRPr dirty="0"/>
          </a:p>
          <a:p>
            <a:pPr marL="0" indent="0"/>
            <a:endParaRPr dirty="0"/>
          </a:p>
        </p:txBody>
      </p:sp>
      <p:sp>
        <p:nvSpPr>
          <p:cNvPr id="533" name="Google Shape;533;p72"/>
          <p:cNvSpPr txBox="1">
            <a:spLocks noGrp="1"/>
          </p:cNvSpPr>
          <p:nvPr>
            <p:ph type="subTitle" idx="5"/>
          </p:nvPr>
        </p:nvSpPr>
        <p:spPr>
          <a:xfrm>
            <a:off x="8156829" y="2426297"/>
            <a:ext cx="3082400" cy="69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Treatment Outcomes</a:t>
            </a:r>
            <a:endParaRPr dirty="0"/>
          </a:p>
        </p:txBody>
      </p:sp>
      <p:sp>
        <p:nvSpPr>
          <p:cNvPr id="534" name="Google Shape;534;p72"/>
          <p:cNvSpPr txBox="1">
            <a:spLocks noGrp="1"/>
          </p:cNvSpPr>
          <p:nvPr>
            <p:ph type="subTitle" idx="6"/>
          </p:nvPr>
        </p:nvSpPr>
        <p:spPr>
          <a:xfrm>
            <a:off x="8155029" y="3458730"/>
            <a:ext cx="3086000" cy="259180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 algn="l">
              <a:buSzPts val="1100"/>
              <a:buFont typeface="Calibri"/>
              <a:buChar char="-"/>
            </a:pPr>
            <a:r>
              <a:rPr lang="en-US" sz="1850" dirty="0">
                <a:solidFill>
                  <a:schemeClr val="tx1"/>
                </a:solidFill>
              </a:rPr>
              <a:t>To what extent was [your treatment outcome] negative or positive?</a:t>
            </a:r>
          </a:p>
        </p:txBody>
      </p:sp>
      <p:cxnSp>
        <p:nvCxnSpPr>
          <p:cNvPr id="535" name="Google Shape;535;p72"/>
          <p:cNvCxnSpPr/>
          <p:nvPr/>
        </p:nvCxnSpPr>
        <p:spPr>
          <a:xfrm rot="10800000" flipH="1">
            <a:off x="9002429" y="3285315"/>
            <a:ext cx="1391200" cy="6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6" name="Google Shape;536;p72"/>
          <p:cNvCxnSpPr/>
          <p:nvPr/>
        </p:nvCxnSpPr>
        <p:spPr>
          <a:xfrm rot="10800000" flipH="1">
            <a:off x="5400284" y="3285297"/>
            <a:ext cx="1391200" cy="6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7" name="Google Shape;537;p72"/>
          <p:cNvCxnSpPr/>
          <p:nvPr/>
        </p:nvCxnSpPr>
        <p:spPr>
          <a:xfrm rot="10800000" flipH="1">
            <a:off x="1794651" y="3285297"/>
            <a:ext cx="1391200" cy="6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72"/>
          <p:cNvSpPr txBox="1">
            <a:spLocks noGrp="1"/>
          </p:cNvSpPr>
          <p:nvPr>
            <p:ph type="title"/>
          </p:nvPr>
        </p:nvSpPr>
        <p:spPr>
          <a:xfrm>
            <a:off x="950967" y="1158233"/>
            <a:ext cx="10290000" cy="72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Survey – Question Examples</a:t>
            </a:r>
            <a:br>
              <a:rPr lang="en" dirty="0"/>
            </a:br>
            <a:endParaRPr dirty="0"/>
          </a:p>
        </p:txBody>
      </p:sp>
      <p:sp>
        <p:nvSpPr>
          <p:cNvPr id="529" name="Google Shape;529;p72"/>
          <p:cNvSpPr txBox="1">
            <a:spLocks noGrp="1"/>
          </p:cNvSpPr>
          <p:nvPr>
            <p:ph type="subTitle" idx="1"/>
          </p:nvPr>
        </p:nvSpPr>
        <p:spPr>
          <a:xfrm>
            <a:off x="947251" y="2426297"/>
            <a:ext cx="3086000" cy="69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Science Engagement</a:t>
            </a:r>
            <a:endParaRPr dirty="0"/>
          </a:p>
        </p:txBody>
      </p:sp>
      <p:sp>
        <p:nvSpPr>
          <p:cNvPr id="530" name="Google Shape;530;p72"/>
          <p:cNvSpPr txBox="1">
            <a:spLocks noGrp="1"/>
          </p:cNvSpPr>
          <p:nvPr>
            <p:ph type="subTitle" idx="2"/>
          </p:nvPr>
        </p:nvSpPr>
        <p:spPr>
          <a:xfrm>
            <a:off x="947251" y="3458731"/>
            <a:ext cx="3086000" cy="184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 algn="l">
              <a:buSzPts val="1100"/>
              <a:buFont typeface="Calibri"/>
              <a:buChar char="-"/>
            </a:pPr>
            <a:r>
              <a:rPr lang="en-US" sz="1850" dirty="0">
                <a:solidFill>
                  <a:schemeClr val="tx1"/>
                </a:solidFill>
              </a:rPr>
              <a:t>"I work on a project involving scientific concepts."</a:t>
            </a:r>
          </a:p>
          <a:p>
            <a:pPr marL="342900" indent="-342900" algn="l">
              <a:buSzPts val="1100"/>
              <a:buFont typeface="Calibri"/>
              <a:buChar char="-"/>
            </a:pPr>
            <a:r>
              <a:rPr lang="en-US" sz="1850" dirty="0">
                <a:solidFill>
                  <a:schemeClr val="tx1"/>
                </a:solidFill>
              </a:rPr>
              <a:t>"I think about how my life is affected by science."</a:t>
            </a:r>
          </a:p>
        </p:txBody>
      </p:sp>
      <p:sp>
        <p:nvSpPr>
          <p:cNvPr id="531" name="Google Shape;531;p72"/>
          <p:cNvSpPr txBox="1">
            <a:spLocks noGrp="1"/>
          </p:cNvSpPr>
          <p:nvPr>
            <p:ph type="subTitle" idx="3"/>
          </p:nvPr>
        </p:nvSpPr>
        <p:spPr>
          <a:xfrm>
            <a:off x="4552996" y="2426297"/>
            <a:ext cx="3082400" cy="69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Value of Peers</a:t>
            </a:r>
            <a:endParaRPr dirty="0"/>
          </a:p>
        </p:txBody>
      </p:sp>
      <p:sp>
        <p:nvSpPr>
          <p:cNvPr id="532" name="Google Shape;532;p72"/>
          <p:cNvSpPr txBox="1">
            <a:spLocks noGrp="1"/>
          </p:cNvSpPr>
          <p:nvPr>
            <p:ph type="subTitle" idx="4"/>
          </p:nvPr>
        </p:nvSpPr>
        <p:spPr>
          <a:xfrm>
            <a:off x="4552996" y="3429000"/>
            <a:ext cx="3241180" cy="255915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 algn="l">
              <a:buSzPts val="1100"/>
              <a:buFontTx/>
              <a:buChar char="-"/>
            </a:pPr>
            <a:r>
              <a:rPr lang="en" dirty="0"/>
              <a:t>“My college science classes are more enjoyable when I work with other students.”</a:t>
            </a:r>
          </a:p>
          <a:p>
            <a:pPr marL="342900" indent="-342900" algn="l">
              <a:buSzPts val="1100"/>
              <a:buFontTx/>
              <a:buChar char="-"/>
            </a:pPr>
            <a:r>
              <a:rPr lang="en" dirty="0"/>
              <a:t>“I learn best in college science classes when I work with classmates.”</a:t>
            </a:r>
            <a:endParaRPr dirty="0"/>
          </a:p>
        </p:txBody>
      </p:sp>
      <p:sp>
        <p:nvSpPr>
          <p:cNvPr id="533" name="Google Shape;533;p72"/>
          <p:cNvSpPr txBox="1">
            <a:spLocks noGrp="1"/>
          </p:cNvSpPr>
          <p:nvPr>
            <p:ph type="subTitle" idx="5"/>
          </p:nvPr>
        </p:nvSpPr>
        <p:spPr>
          <a:xfrm>
            <a:off x="8156829" y="2426297"/>
            <a:ext cx="3082400" cy="69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" dirty="0"/>
              <a:t>Self-Determination</a:t>
            </a:r>
            <a:endParaRPr dirty="0"/>
          </a:p>
        </p:txBody>
      </p:sp>
      <p:sp>
        <p:nvSpPr>
          <p:cNvPr id="534" name="Google Shape;534;p72"/>
          <p:cNvSpPr txBox="1">
            <a:spLocks noGrp="1"/>
          </p:cNvSpPr>
          <p:nvPr>
            <p:ph type="subTitle" idx="6"/>
          </p:nvPr>
        </p:nvSpPr>
        <p:spPr>
          <a:xfrm>
            <a:off x="8155029" y="3458731"/>
            <a:ext cx="3086000" cy="252942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 algn="l">
              <a:buSzPts val="1100"/>
              <a:buFontTx/>
              <a:buChar char="-"/>
            </a:pPr>
            <a:r>
              <a:rPr lang="en-US" dirty="0"/>
              <a:t>“I study hard to learn science.”</a:t>
            </a:r>
          </a:p>
          <a:p>
            <a:pPr marL="342900" indent="-342900" algn="l">
              <a:buSzPts val="1100"/>
              <a:buFontTx/>
              <a:buChar char="-"/>
            </a:pPr>
            <a:r>
              <a:rPr lang="en-US" dirty="0"/>
              <a:t>“I prepare well for science tests and labs.”</a:t>
            </a:r>
            <a:endParaRPr dirty="0"/>
          </a:p>
        </p:txBody>
      </p:sp>
      <p:cxnSp>
        <p:nvCxnSpPr>
          <p:cNvPr id="535" name="Google Shape;535;p72"/>
          <p:cNvCxnSpPr/>
          <p:nvPr/>
        </p:nvCxnSpPr>
        <p:spPr>
          <a:xfrm rot="10800000" flipH="1">
            <a:off x="9002429" y="3285315"/>
            <a:ext cx="1391200" cy="6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6" name="Google Shape;536;p72"/>
          <p:cNvCxnSpPr/>
          <p:nvPr/>
        </p:nvCxnSpPr>
        <p:spPr>
          <a:xfrm rot="10800000" flipH="1">
            <a:off x="5400284" y="3285297"/>
            <a:ext cx="1391200" cy="6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7" name="Google Shape;537;p72"/>
          <p:cNvCxnSpPr/>
          <p:nvPr/>
        </p:nvCxnSpPr>
        <p:spPr>
          <a:xfrm rot="10800000" flipH="1">
            <a:off x="1794651" y="3285297"/>
            <a:ext cx="1391200" cy="64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912317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Minimalist Green Slides XL by Slidesgo">
  <a:themeElements>
    <a:clrScheme name="Simple Light">
      <a:dk1>
        <a:srgbClr val="000000"/>
      </a:dk1>
      <a:lt1>
        <a:srgbClr val="FFFFFF"/>
      </a:lt1>
      <a:dk2>
        <a:srgbClr val="A6BFA5"/>
      </a:dk2>
      <a:lt2>
        <a:srgbClr val="C9D8C8"/>
      </a:lt2>
      <a:accent1>
        <a:srgbClr val="161922"/>
      </a:accent1>
      <a:accent2>
        <a:srgbClr val="FFFFFF"/>
      </a:accent2>
      <a:accent3>
        <a:srgbClr val="A6BFA5"/>
      </a:accent3>
      <a:accent4>
        <a:srgbClr val="C9D8C8"/>
      </a:accent4>
      <a:accent5>
        <a:srgbClr val="000000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BEBE112D175AB4B909991C8ADF654C7" ma:contentTypeVersion="15" ma:contentTypeDescription="Create a new document." ma:contentTypeScope="" ma:versionID="5292b33bbf6aaa0dcfb0705b17a84248">
  <xsd:schema xmlns:xsd="http://www.w3.org/2001/XMLSchema" xmlns:xs="http://www.w3.org/2001/XMLSchema" xmlns:p="http://schemas.microsoft.com/office/2006/metadata/properties" xmlns:ns2="f5d6069e-974a-4915-9f58-aacf00097b77" xmlns:ns3="a6688028-6e5d-4227-80e2-8dcdbc71ad3a" targetNamespace="http://schemas.microsoft.com/office/2006/metadata/properties" ma:root="true" ma:fieldsID="affc54ada31587dbb8e6e8f5b8ae69c7" ns2:_="" ns3:_="">
    <xsd:import namespace="f5d6069e-974a-4915-9f58-aacf00097b77"/>
    <xsd:import namespace="a6688028-6e5d-4227-80e2-8dcdbc71ad3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d6069e-974a-4915-9f58-aacf00097b7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ac159821-6d6e-49ec-801b-07117c1987d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688028-6e5d-4227-80e2-8dcdbc71ad3a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2a856340-9c9d-4f82-834c-53c49bebd78e}" ma:internalName="TaxCatchAll" ma:showField="CatchAllData" ma:web="a6688028-6e5d-4227-80e2-8dcdbc71ad3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5d6069e-974a-4915-9f58-aacf00097b77">
      <Terms xmlns="http://schemas.microsoft.com/office/infopath/2007/PartnerControls"/>
    </lcf76f155ced4ddcb4097134ff3c332f>
    <TaxCatchAll xmlns="a6688028-6e5d-4227-80e2-8dcdbc71ad3a" xsi:nil="true"/>
  </documentManagement>
</p:properties>
</file>

<file path=customXml/itemProps1.xml><?xml version="1.0" encoding="utf-8"?>
<ds:datastoreItem xmlns:ds="http://schemas.openxmlformats.org/officeDocument/2006/customXml" ds:itemID="{735938F1-6F02-4C5C-BF7D-81D62E6F38E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B7DDD9-E122-4DED-A583-2FA872CF8A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5d6069e-974a-4915-9f58-aacf00097b77"/>
    <ds:schemaRef ds:uri="a6688028-6e5d-4227-80e2-8dcdbc71ad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2B4938-B104-49EB-84B5-438F7EDB0089}">
  <ds:schemaRefs>
    <ds:schemaRef ds:uri="http://purl.org/dc/dcmitype/"/>
    <ds:schemaRef ds:uri="http://schemas.microsoft.com/office/2006/documentManagement/types"/>
    <ds:schemaRef ds:uri="http://www.w3.org/XML/1998/namespace"/>
    <ds:schemaRef ds:uri="http://purl.org/dc/elements/1.1/"/>
    <ds:schemaRef ds:uri="f5d6069e-974a-4915-9f58-aacf00097b77"/>
    <ds:schemaRef ds:uri="a6688028-6e5d-4227-80e2-8dcdbc71ad3a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812</Words>
  <Application>Microsoft Office PowerPoint</Application>
  <PresentationFormat>Widescreen</PresentationFormat>
  <Paragraphs>104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Microsoft YaHei UI Light</vt:lpstr>
      <vt:lpstr>Arial</vt:lpstr>
      <vt:lpstr>Calibri</vt:lpstr>
      <vt:lpstr>Century Gothic</vt:lpstr>
      <vt:lpstr>Montserrat</vt:lpstr>
      <vt:lpstr>Playfair Display</vt:lpstr>
      <vt:lpstr>Playfair Display SemiBold</vt:lpstr>
      <vt:lpstr>Roboto Condensed Light</vt:lpstr>
      <vt:lpstr>Minimalist Green Slides XL by Slidesgo</vt:lpstr>
      <vt:lpstr>Medical Conditions and STEM Motivation at an Open Enrollment Institution</vt:lpstr>
      <vt:lpstr>Introduction: A Student’s Perspective</vt:lpstr>
      <vt:lpstr>Introduction: Background Research</vt:lpstr>
      <vt:lpstr>Hypothesis</vt:lpstr>
      <vt:lpstr>Survey – IRB #936</vt:lpstr>
      <vt:lpstr>Survey – IRB #936</vt:lpstr>
      <vt:lpstr>Survey – IRB #936</vt:lpstr>
      <vt:lpstr>Survey – Question Examples </vt:lpstr>
      <vt:lpstr>Survey – Question Examples </vt:lpstr>
      <vt:lpstr>Results</vt:lpstr>
      <vt:lpstr>Results</vt:lpstr>
      <vt:lpstr>Major Takeaway</vt:lpstr>
      <vt:lpstr>Next Steps</vt:lpstr>
      <vt:lpstr>PowerPoint Presentation</vt:lpstr>
    </vt:vector>
  </TitlesOfParts>
  <Company>Utah Valley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Medical Conditions and Stem Motivation at an Open Enrollment Institution</dc:title>
  <dc:creator>Porter Bischoff</dc:creator>
  <cp:lastModifiedBy>Porter Bischoff</cp:lastModifiedBy>
  <cp:revision>6</cp:revision>
  <dcterms:created xsi:type="dcterms:W3CDTF">2023-02-06T03:10:56Z</dcterms:created>
  <dcterms:modified xsi:type="dcterms:W3CDTF">2023-02-17T17:51:08Z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0x010100DBEBE112D175AB4B909991C8ADF654C7</vt:lpwstr>
  </property>
  <property fmtid="{D5CDD505-2E9C-101B-9397-08002B2CF9AE}" pid="3" name="MediaServiceImageTags">
    <vt:lpwstr/>
  </property>
</Properties>
</file>

<file path=docProps/thumbnail.jpeg>
</file>